
<file path=[Content_Types].xml><?xml version="1.0" encoding="utf-8"?>
<Types xmlns="http://schemas.openxmlformats.org/package/2006/content-types">
  <Default Extension="fntdata" ContentType="application/x-fontdata"/>
  <Default Extension="jpe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5" r:id="rId18"/>
    <p:sldId id="274" r:id="rId19"/>
    <p:sldId id="272" r:id="rId20"/>
    <p:sldId id="273" r:id="rId21"/>
  </p:sldIdLst>
  <p:sldSz cx="9144000" cy="5143500" type="screen16x9"/>
  <p:notesSz cx="9144000" cy="6858000"/>
  <p:embeddedFontLst>
    <p:embeddedFont>
      <p:font typeface="Barlow Condensed Bold Bold Italics" panose="020B0604020202020204" charset="0"/>
      <p:regular r:id="rId23"/>
    </p:embeddedFont>
    <p:embeddedFont>
      <p:font typeface="Calibri" panose="020F0502020204030204" pitchFamily="34" charset="0"/>
      <p:regular r:id="rId24"/>
      <p:bold r:id="rId25"/>
      <p:italic r:id="rId26"/>
      <p:boldItalic r:id="rId27"/>
    </p:embeddedFont>
    <p:embeddedFont>
      <p:font typeface="Chewy" panose="020B0604020202020204" charset="0"/>
      <p:regular r:id="rId28"/>
    </p:embeddedFont>
    <p:embeddedFont>
      <p:font typeface="Open Sans" panose="020B0606030504020204" pitchFamily="34" charset="0"/>
      <p:regular r:id="rId29"/>
      <p:bold r:id="rId30"/>
      <p:italic r:id="rId31"/>
      <p:boldItalic r:id="rId32"/>
    </p:embeddedFont>
    <p:embeddedFont>
      <p:font typeface="Open Sans Bold" panose="020B0806030504020204" pitchFamily="34" charset="0"/>
      <p:regular r:id="rId33"/>
      <p:bold r:id="rId34"/>
    </p:embeddedFont>
    <p:embeddedFont>
      <p:font typeface="Open Sans Light Bold" panose="020B0604020202020204" charset="0"/>
      <p:regular r:id="rId35"/>
    </p:embeddedFont>
  </p:embeddedFontLst>
  <p:custDataLst>
    <p:tags r:id="rId36"/>
  </p:custDataLst>
  <p:defaultTex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80" userDrawn="1">
          <p15:clr>
            <a:srgbClr val="A4A3A4"/>
          </p15:clr>
        </p15:guide>
        <p15:guide id="2" pos="14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107" d="100"/>
          <a:sy n="107" d="100"/>
        </p:scale>
        <p:origin x="250" y="67"/>
      </p:cViewPr>
      <p:guideLst>
        <p:guide orient="horz" pos="1080"/>
        <p:guide pos="14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257175"/>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6906684" y="0"/>
            <a:ext cx="5283200" cy="257175"/>
          </a:xfrm>
          <a:prstGeom prst="rect">
            <a:avLst/>
          </a:prstGeom>
        </p:spPr>
        <p:txBody>
          <a:bodyPr vert="horz" lIns="91440" tIns="45720" rIns="91440" bIns="45720" rtlCol="0"/>
          <a:lstStyle>
            <a:lvl1pPr algn="r">
              <a:defRPr sz="1200"/>
            </a:lvl1pPr>
          </a:lstStyle>
          <a:p>
            <a:fld id="{B7268E1E-0E44-426D-905E-8AD9B19D2182}" type="datetimeFigureOut">
              <a:rPr lang="cs-CZ" smtClean="0"/>
              <a:t>16.12.2022</a:t>
            </a:fld>
            <a:endParaRPr lang="cs-CZ"/>
          </a:p>
        </p:txBody>
      </p:sp>
      <p:sp>
        <p:nvSpPr>
          <p:cNvPr id="4" name="Slide Image Placeholder 3"/>
          <p:cNvSpPr>
            <a:spLocks noGrp="1" noRot="1" noChangeAspect="1"/>
          </p:cNvSpPr>
          <p:nvPr>
            <p:ph type="sldImg" idx="2"/>
          </p:nvPr>
        </p:nvSpPr>
        <p:spPr>
          <a:xfrm>
            <a:off x="4384675" y="384175"/>
            <a:ext cx="3422650" cy="1925638"/>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1219200" y="2438400"/>
            <a:ext cx="9753600" cy="231100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4876800"/>
            <a:ext cx="5283200" cy="255985"/>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6906684" y="4876800"/>
            <a:ext cx="5283200" cy="255985"/>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257175"/>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6906684" y="0"/>
            <a:ext cx="5283200" cy="257175"/>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4384675" y="384175"/>
            <a:ext cx="3422650" cy="1925638"/>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1219200" y="2438400"/>
            <a:ext cx="9753600" cy="2311004"/>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4876800"/>
            <a:ext cx="5283200" cy="255985"/>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6906684" y="4876800"/>
            <a:ext cx="5283200" cy="255985"/>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257175"/>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6906684" y="0"/>
            <a:ext cx="5283200" cy="257175"/>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4384675" y="384175"/>
            <a:ext cx="3422650" cy="1925638"/>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1219200" y="2438400"/>
            <a:ext cx="9753600" cy="2311004"/>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4876800"/>
            <a:ext cx="5283200" cy="255985"/>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6906684" y="4876800"/>
            <a:ext cx="5283200" cy="255985"/>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257175"/>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6906684" y="0"/>
            <a:ext cx="5283200" cy="257175"/>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4384675" y="384175"/>
            <a:ext cx="3422650" cy="1925638"/>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1219200" y="2438400"/>
            <a:ext cx="9753600" cy="2311004"/>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4876800"/>
            <a:ext cx="5283200" cy="255985"/>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6906684" y="4876800"/>
            <a:ext cx="5283200" cy="255985"/>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257175"/>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6906684" y="0"/>
            <a:ext cx="5283200" cy="257175"/>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4384675" y="384175"/>
            <a:ext cx="3422650" cy="1925638"/>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1219200" y="2438400"/>
            <a:ext cx="9753600" cy="2311004"/>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4876800"/>
            <a:ext cx="5283200" cy="255985"/>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6906684" y="4876800"/>
            <a:ext cx="5283200" cy="255985"/>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257175"/>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6906684" y="0"/>
            <a:ext cx="5283200" cy="257175"/>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4384675" y="384175"/>
            <a:ext cx="3422650" cy="1925638"/>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1219200" y="2438400"/>
            <a:ext cx="9753600" cy="2311004"/>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4876800"/>
            <a:ext cx="5283200" cy="255985"/>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6906684" y="4876800"/>
            <a:ext cx="5283200" cy="255985"/>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257175"/>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6906684" y="0"/>
            <a:ext cx="5283200" cy="257175"/>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4384675" y="384175"/>
            <a:ext cx="3422650" cy="1925638"/>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1219200" y="2438400"/>
            <a:ext cx="9753600" cy="2311004"/>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4876800"/>
            <a:ext cx="5283200" cy="255985"/>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6906684" y="4876800"/>
            <a:ext cx="5283200" cy="255985"/>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257175"/>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6906684" y="0"/>
            <a:ext cx="5283200" cy="257175"/>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4384675" y="384175"/>
            <a:ext cx="3422650" cy="1925638"/>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1219200" y="2438400"/>
            <a:ext cx="9753600" cy="2311004"/>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4876800"/>
            <a:ext cx="5283200" cy="255985"/>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6906684" y="4876800"/>
            <a:ext cx="5283200" cy="255985"/>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257175"/>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6906684" y="0"/>
            <a:ext cx="5283200" cy="257175"/>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4384675" y="384175"/>
            <a:ext cx="3422650" cy="1925638"/>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1219200" y="2438400"/>
            <a:ext cx="9753600" cy="2311004"/>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4876800"/>
            <a:ext cx="5283200" cy="255985"/>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6906684" y="4876800"/>
            <a:ext cx="5283200" cy="255985"/>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1487750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21166568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257175"/>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6906684" y="0"/>
            <a:ext cx="5283200" cy="257175"/>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4384675" y="384175"/>
            <a:ext cx="3422650" cy="1925638"/>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1219200" y="2438400"/>
            <a:ext cx="9753600" cy="2311004"/>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4876800"/>
            <a:ext cx="5283200" cy="255985"/>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6906684" y="4876800"/>
            <a:ext cx="5283200" cy="255985"/>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257175"/>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6906684" y="0"/>
            <a:ext cx="5283200" cy="257175"/>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4384675" y="384175"/>
            <a:ext cx="3422650" cy="1925638"/>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1219200" y="2438400"/>
            <a:ext cx="9753600" cy="2311004"/>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4876800"/>
            <a:ext cx="5283200" cy="255985"/>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6906684" y="4876800"/>
            <a:ext cx="5283200" cy="255985"/>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257175"/>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6906684" y="0"/>
            <a:ext cx="5283200" cy="257175"/>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4384675" y="384175"/>
            <a:ext cx="3422650" cy="1925638"/>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1219200" y="2438400"/>
            <a:ext cx="9753600" cy="2311004"/>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4876800"/>
            <a:ext cx="5283200" cy="255985"/>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6906684" y="4876800"/>
            <a:ext cx="5283200" cy="255985"/>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257175"/>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6906684" y="0"/>
            <a:ext cx="5283200" cy="257175"/>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4384675" y="384175"/>
            <a:ext cx="3422650" cy="1925638"/>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1219200" y="2438400"/>
            <a:ext cx="9753600" cy="2311004"/>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4876800"/>
            <a:ext cx="5283200" cy="255985"/>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6906684" y="4876800"/>
            <a:ext cx="5283200" cy="255985"/>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257175"/>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6906684" y="0"/>
            <a:ext cx="5283200" cy="257175"/>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4384675" y="384175"/>
            <a:ext cx="3422650" cy="1925638"/>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1219200" y="2438400"/>
            <a:ext cx="9753600" cy="2311004"/>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4876800"/>
            <a:ext cx="5283200" cy="255985"/>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6906684" y="4876800"/>
            <a:ext cx="5283200" cy="255985"/>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257175"/>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6906684" y="0"/>
            <a:ext cx="5283200" cy="257175"/>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4384675" y="384175"/>
            <a:ext cx="3422650" cy="1925638"/>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1219200" y="2438400"/>
            <a:ext cx="9753600" cy="2311004"/>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4876800"/>
            <a:ext cx="5283200" cy="255985"/>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6906684" y="4876800"/>
            <a:ext cx="5283200" cy="255985"/>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257175"/>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6906684" y="0"/>
            <a:ext cx="5283200" cy="257175"/>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4384675" y="384175"/>
            <a:ext cx="3422650" cy="1925638"/>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1219200" y="2438400"/>
            <a:ext cx="9753600" cy="2311004"/>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4876800"/>
            <a:ext cx="5283200" cy="255985"/>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6906684" y="4876800"/>
            <a:ext cx="5283200" cy="255985"/>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257175"/>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6906684" y="0"/>
            <a:ext cx="5283200" cy="257175"/>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4384675" y="384175"/>
            <a:ext cx="3422650" cy="1925638"/>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1219200" y="2438400"/>
            <a:ext cx="9753600" cy="2311004"/>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4876800"/>
            <a:ext cx="5283200" cy="255985"/>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6906684" y="4876800"/>
            <a:ext cx="5283200" cy="255985"/>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257175"/>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6906684" y="0"/>
            <a:ext cx="5283200" cy="257175"/>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4384675" y="384175"/>
            <a:ext cx="3422650" cy="1925638"/>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1219200" y="2438400"/>
            <a:ext cx="9753600" cy="2311004"/>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4876800"/>
            <a:ext cx="5283200" cy="255985"/>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6906684" y="4876800"/>
            <a:ext cx="5283200" cy="255985"/>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257175"/>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6906684" y="0"/>
            <a:ext cx="5283200" cy="257175"/>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4384675" y="384175"/>
            <a:ext cx="3422650" cy="1925638"/>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1219200" y="2438400"/>
            <a:ext cx="9753600" cy="2311004"/>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4876800"/>
            <a:ext cx="5283200" cy="255985"/>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6906684" y="4876800"/>
            <a:ext cx="5283200" cy="255985"/>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065212"/>
            <a:ext cx="3886200" cy="735013"/>
          </a:xfrm>
        </p:spPr>
        <p:txBody>
          <a:bodyPr/>
          <a:lstStyle/>
          <a:p>
            <a:r>
              <a:rPr lang="en-US"/>
              <a:t>Click to edit Master title style</a:t>
            </a:r>
          </a:p>
        </p:txBody>
      </p:sp>
      <p:sp>
        <p:nvSpPr>
          <p:cNvPr id="3" name="Subtitle 2"/>
          <p:cNvSpPr>
            <a:spLocks noGrp="1"/>
          </p:cNvSpPr>
          <p:nvPr>
            <p:ph type="subTitle" idx="1"/>
          </p:nvPr>
        </p:nvSpPr>
        <p:spPr>
          <a:xfrm>
            <a:off x="685800" y="1943100"/>
            <a:ext cx="3200400" cy="876300"/>
          </a:xfrm>
        </p:spPr>
        <p:txBody>
          <a:bodyPr/>
          <a:lstStyle>
            <a:lvl1pPr marL="0" indent="0" algn="ctr">
              <a:buNone/>
              <a:defRPr>
                <a:solidFill>
                  <a:schemeClr val="tx1">
                    <a:tint val="75000"/>
                  </a:schemeClr>
                </a:solidFill>
              </a:defRPr>
            </a:lvl1pPr>
            <a:lvl2pPr marL="228600" indent="0" algn="ctr">
              <a:buNone/>
              <a:defRPr>
                <a:solidFill>
                  <a:schemeClr val="tx1">
                    <a:tint val="75000"/>
                  </a:schemeClr>
                </a:solidFill>
              </a:defRPr>
            </a:lvl2pPr>
            <a:lvl3pPr marL="457200" indent="0" algn="ctr">
              <a:buNone/>
              <a:defRPr>
                <a:solidFill>
                  <a:schemeClr val="tx1">
                    <a:tint val="75000"/>
                  </a:schemeClr>
                </a:solidFill>
              </a:defRPr>
            </a:lvl3pPr>
            <a:lvl4pPr marL="685800" indent="0" algn="ctr">
              <a:buNone/>
              <a:defRPr>
                <a:solidFill>
                  <a:schemeClr val="tx1">
                    <a:tint val="75000"/>
                  </a:schemeClr>
                </a:solidFill>
              </a:defRPr>
            </a:lvl4pPr>
            <a:lvl5pPr marL="914400" indent="0" algn="ctr">
              <a:buNone/>
              <a:defRPr>
                <a:solidFill>
                  <a:schemeClr val="tx1">
                    <a:tint val="75000"/>
                  </a:schemeClr>
                </a:solidFill>
              </a:defRPr>
            </a:lvl5pPr>
            <a:lvl6pPr marL="1143000" indent="0" algn="ctr">
              <a:buNone/>
              <a:defRPr>
                <a:solidFill>
                  <a:schemeClr val="tx1">
                    <a:tint val="75000"/>
                  </a:schemeClr>
                </a:solidFill>
              </a:defRPr>
            </a:lvl6pPr>
            <a:lvl7pPr marL="1371600" indent="0" algn="ctr">
              <a:buNone/>
              <a:defRPr>
                <a:solidFill>
                  <a:schemeClr val="tx1">
                    <a:tint val="75000"/>
                  </a:schemeClr>
                </a:solidFill>
              </a:defRPr>
            </a:lvl7pPr>
            <a:lvl8pPr marL="1600200" indent="0" algn="ctr">
              <a:buNone/>
              <a:defRPr>
                <a:solidFill>
                  <a:schemeClr val="tx1">
                    <a:tint val="75000"/>
                  </a:schemeClr>
                </a:solidFill>
              </a:defRPr>
            </a:lvl8pPr>
            <a:lvl9pPr marL="18288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314700" y="137319"/>
            <a:ext cx="1028700" cy="2925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37319"/>
            <a:ext cx="3009900" cy="292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61157" y="2203450"/>
            <a:ext cx="3886200" cy="681038"/>
          </a:xfrm>
        </p:spPr>
        <p:txBody>
          <a:bodyPr anchor="t"/>
          <a:lstStyle>
            <a:lvl1pPr algn="l">
              <a:defRPr sz="2000" b="1" cap="all"/>
            </a:lvl1pPr>
          </a:lstStyle>
          <a:p>
            <a:r>
              <a:rPr lang="en-US"/>
              <a:t>Click to edit Master title style</a:t>
            </a:r>
          </a:p>
        </p:txBody>
      </p:sp>
      <p:sp>
        <p:nvSpPr>
          <p:cNvPr id="3" name="Text Placeholder 2"/>
          <p:cNvSpPr>
            <a:spLocks noGrp="1"/>
          </p:cNvSpPr>
          <p:nvPr>
            <p:ph type="body" idx="1"/>
          </p:nvPr>
        </p:nvSpPr>
        <p:spPr>
          <a:xfrm>
            <a:off x="361157" y="1453357"/>
            <a:ext cx="3886200" cy="750094"/>
          </a:xfrm>
        </p:spPr>
        <p:txBody>
          <a:bodyPr anchor="b"/>
          <a:lstStyle>
            <a:lvl1pPr marL="0" indent="0">
              <a:buNone/>
              <a:defRPr sz="1000">
                <a:solidFill>
                  <a:schemeClr val="tx1">
                    <a:tint val="75000"/>
                  </a:schemeClr>
                </a:solidFill>
              </a:defRPr>
            </a:lvl1pPr>
            <a:lvl2pPr marL="228600" indent="0">
              <a:buNone/>
              <a:defRPr sz="900">
                <a:solidFill>
                  <a:schemeClr val="tx1">
                    <a:tint val="75000"/>
                  </a:schemeClr>
                </a:solidFill>
              </a:defRPr>
            </a:lvl2pPr>
            <a:lvl3pPr marL="457200" indent="0">
              <a:buNone/>
              <a:defRPr sz="800">
                <a:solidFill>
                  <a:schemeClr val="tx1">
                    <a:tint val="75000"/>
                  </a:schemeClr>
                </a:solidFill>
              </a:defRPr>
            </a:lvl3pPr>
            <a:lvl4pPr marL="685800" indent="0">
              <a:buNone/>
              <a:defRPr sz="700">
                <a:solidFill>
                  <a:schemeClr val="tx1">
                    <a:tint val="75000"/>
                  </a:schemeClr>
                </a:solidFill>
              </a:defRPr>
            </a:lvl4pPr>
            <a:lvl5pPr marL="914400" indent="0">
              <a:buNone/>
              <a:defRPr sz="700">
                <a:solidFill>
                  <a:schemeClr val="tx1">
                    <a:tint val="75000"/>
                  </a:schemeClr>
                </a:solidFill>
              </a:defRPr>
            </a:lvl5pPr>
            <a:lvl6pPr marL="1143000" indent="0">
              <a:buNone/>
              <a:defRPr sz="700">
                <a:solidFill>
                  <a:schemeClr val="tx1">
                    <a:tint val="75000"/>
                  </a:schemeClr>
                </a:solidFill>
              </a:defRPr>
            </a:lvl6pPr>
            <a:lvl7pPr marL="1371600" indent="0">
              <a:buNone/>
              <a:defRPr sz="700">
                <a:solidFill>
                  <a:schemeClr val="tx1">
                    <a:tint val="75000"/>
                  </a:schemeClr>
                </a:solidFill>
              </a:defRPr>
            </a:lvl7pPr>
            <a:lvl8pPr marL="1600200" indent="0">
              <a:buNone/>
              <a:defRPr sz="700">
                <a:solidFill>
                  <a:schemeClr val="tx1">
                    <a:tint val="75000"/>
                  </a:schemeClr>
                </a:solidFill>
              </a:defRPr>
            </a:lvl8pPr>
            <a:lvl9pPr marL="1828800" indent="0">
              <a:buNone/>
              <a:defRPr sz="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800100"/>
            <a:ext cx="2019300" cy="2262982"/>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324100" y="800100"/>
            <a:ext cx="2019300" cy="2262982"/>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28600" y="767556"/>
            <a:ext cx="2020094" cy="319881"/>
          </a:xfr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4" name="Content Placeholder 3"/>
          <p:cNvSpPr>
            <a:spLocks noGrp="1"/>
          </p:cNvSpPr>
          <p:nvPr>
            <p:ph sz="half" idx="2"/>
          </p:nvPr>
        </p:nvSpPr>
        <p:spPr>
          <a:xfrm>
            <a:off x="228600" y="1087438"/>
            <a:ext cx="2020094" cy="1975644"/>
          </a:xfrm>
        </p:spPr>
        <p:txBody>
          <a:bodyPr/>
          <a:lstStyle>
            <a:lvl1pPr>
              <a:defRPr sz="1200"/>
            </a:lvl1pPr>
            <a:lvl2pPr>
              <a:defRPr sz="10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322513" y="767556"/>
            <a:ext cx="2020888" cy="319881"/>
          </a:xfr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6" name="Content Placeholder 5"/>
          <p:cNvSpPr>
            <a:spLocks noGrp="1"/>
          </p:cNvSpPr>
          <p:nvPr>
            <p:ph sz="quarter" idx="4"/>
          </p:nvPr>
        </p:nvSpPr>
        <p:spPr>
          <a:xfrm>
            <a:off x="2322513" y="1087438"/>
            <a:ext cx="2020888" cy="1975644"/>
          </a:xfrm>
        </p:spPr>
        <p:txBody>
          <a:bodyPr/>
          <a:lstStyle>
            <a:lvl1pPr>
              <a:defRPr sz="1200"/>
            </a:lvl1pPr>
            <a:lvl2pPr>
              <a:defRPr sz="10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8600" y="136525"/>
            <a:ext cx="1504157" cy="581025"/>
          </a:xfrm>
        </p:spPr>
        <p:txBody>
          <a:bodyPr anchor="b"/>
          <a:lstStyle>
            <a:lvl1pPr algn="l">
              <a:defRPr sz="1000" b="1"/>
            </a:lvl1pPr>
          </a:lstStyle>
          <a:p>
            <a:r>
              <a:rPr lang="en-US"/>
              <a:t>Click to edit Master title style</a:t>
            </a:r>
          </a:p>
        </p:txBody>
      </p:sp>
      <p:sp>
        <p:nvSpPr>
          <p:cNvPr id="3" name="Content Placeholder 2"/>
          <p:cNvSpPr>
            <a:spLocks noGrp="1"/>
          </p:cNvSpPr>
          <p:nvPr>
            <p:ph idx="1"/>
          </p:nvPr>
        </p:nvSpPr>
        <p:spPr>
          <a:xfrm>
            <a:off x="1787525" y="136525"/>
            <a:ext cx="2555875" cy="2926557"/>
          </a:xfrm>
        </p:spPr>
        <p:txBody>
          <a:bodyPr/>
          <a:lstStyle>
            <a:lvl1pPr>
              <a:defRPr sz="1600"/>
            </a:lvl1pPr>
            <a:lvl2pPr>
              <a:defRPr sz="1400"/>
            </a:lvl2pPr>
            <a:lvl3pPr>
              <a:defRPr sz="12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28600" y="717550"/>
            <a:ext cx="1504157" cy="2345532"/>
          </a:xfrm>
        </p:spPr>
        <p:txBody>
          <a:bodyPr/>
          <a:lstStyle>
            <a:lvl1pPr marL="0" indent="0">
              <a:buNone/>
              <a:defRPr sz="700"/>
            </a:lvl1pPr>
            <a:lvl2pPr marL="228600" indent="0">
              <a:buNone/>
              <a:defRPr sz="600"/>
            </a:lvl2pPr>
            <a:lvl3pPr marL="457200" indent="0">
              <a:buNone/>
              <a:defRPr sz="500"/>
            </a:lvl3pPr>
            <a:lvl4pPr marL="685800" indent="0">
              <a:buNone/>
              <a:defRPr sz="450"/>
            </a:lvl4pPr>
            <a:lvl5pPr marL="914400" indent="0">
              <a:buNone/>
              <a:defRPr sz="450"/>
            </a:lvl5pPr>
            <a:lvl6pPr marL="1143000" indent="0">
              <a:buNone/>
              <a:defRPr sz="450"/>
            </a:lvl6pPr>
            <a:lvl7pPr marL="1371600" indent="0">
              <a:buNone/>
              <a:defRPr sz="450"/>
            </a:lvl7pPr>
            <a:lvl8pPr marL="1600200" indent="0">
              <a:buNone/>
              <a:defRPr sz="450"/>
            </a:lvl8pPr>
            <a:lvl9pPr marL="1828800" indent="0">
              <a:buNone/>
              <a:defRPr sz="4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6144" y="2400300"/>
            <a:ext cx="2743200" cy="283369"/>
          </a:xfrm>
        </p:spPr>
        <p:txBody>
          <a:bodyPr anchor="b"/>
          <a:lstStyle>
            <a:lvl1pPr algn="l">
              <a:defRPr sz="1000" b="1"/>
            </a:lvl1pPr>
          </a:lstStyle>
          <a:p>
            <a:r>
              <a:rPr lang="en-US"/>
              <a:t>Click to edit Master title style</a:t>
            </a:r>
          </a:p>
        </p:txBody>
      </p:sp>
      <p:sp>
        <p:nvSpPr>
          <p:cNvPr id="3" name="Picture Placeholder 2"/>
          <p:cNvSpPr>
            <a:spLocks noGrp="1"/>
          </p:cNvSpPr>
          <p:nvPr>
            <p:ph type="pic" idx="1"/>
          </p:nvPr>
        </p:nvSpPr>
        <p:spPr>
          <a:xfrm>
            <a:off x="896144" y="306388"/>
            <a:ext cx="2743200" cy="2057400"/>
          </a:xfrm>
        </p:spPr>
        <p:txBody>
          <a:bodyPr/>
          <a:lstStyle>
            <a:lvl1pPr marL="0" indent="0">
              <a:buNone/>
              <a:defRPr sz="1600"/>
            </a:lvl1pPr>
            <a:lvl2pPr marL="228600" indent="0">
              <a:buNone/>
              <a:defRPr sz="1400"/>
            </a:lvl2pPr>
            <a:lvl3pPr marL="457200" indent="0">
              <a:buNone/>
              <a:defRPr sz="1200"/>
            </a:lvl3pPr>
            <a:lvl4pPr marL="685800" indent="0">
              <a:buNone/>
              <a:defRPr sz="1000"/>
            </a:lvl4pPr>
            <a:lvl5pPr marL="914400" indent="0">
              <a:buNone/>
              <a:defRPr sz="1000"/>
            </a:lvl5pPr>
            <a:lvl6pPr marL="1143000" indent="0">
              <a:buNone/>
              <a:defRPr sz="1000"/>
            </a:lvl6pPr>
            <a:lvl7pPr marL="1371600" indent="0">
              <a:buNone/>
              <a:defRPr sz="1000"/>
            </a:lvl7pPr>
            <a:lvl8pPr marL="1600200" indent="0">
              <a:buNone/>
              <a:defRPr sz="1000"/>
            </a:lvl8pPr>
            <a:lvl9pPr marL="1828800" indent="0">
              <a:buNone/>
              <a:defRPr sz="1000"/>
            </a:lvl9pPr>
          </a:lstStyle>
          <a:p>
            <a:endParaRPr lang="en-US"/>
          </a:p>
        </p:txBody>
      </p:sp>
      <p:sp>
        <p:nvSpPr>
          <p:cNvPr id="4" name="Text Placeholder 3"/>
          <p:cNvSpPr>
            <a:spLocks noGrp="1"/>
          </p:cNvSpPr>
          <p:nvPr>
            <p:ph type="body" sz="half" idx="2"/>
          </p:nvPr>
        </p:nvSpPr>
        <p:spPr>
          <a:xfrm>
            <a:off x="896144" y="2683669"/>
            <a:ext cx="2743200" cy="402431"/>
          </a:xfrm>
        </p:spPr>
        <p:txBody>
          <a:bodyPr/>
          <a:lstStyle>
            <a:lvl1pPr marL="0" indent="0">
              <a:buNone/>
              <a:defRPr sz="700"/>
            </a:lvl1pPr>
            <a:lvl2pPr marL="228600" indent="0">
              <a:buNone/>
              <a:defRPr sz="600"/>
            </a:lvl2pPr>
            <a:lvl3pPr marL="457200" indent="0">
              <a:buNone/>
              <a:defRPr sz="500"/>
            </a:lvl3pPr>
            <a:lvl4pPr marL="685800" indent="0">
              <a:buNone/>
              <a:defRPr sz="450"/>
            </a:lvl4pPr>
            <a:lvl5pPr marL="914400" indent="0">
              <a:buNone/>
              <a:defRPr sz="450"/>
            </a:lvl5pPr>
            <a:lvl6pPr marL="1143000" indent="0">
              <a:buNone/>
              <a:defRPr sz="450"/>
            </a:lvl6pPr>
            <a:lvl7pPr marL="1371600" indent="0">
              <a:buNone/>
              <a:defRPr sz="450"/>
            </a:lvl7pPr>
            <a:lvl8pPr marL="1600200" indent="0">
              <a:buNone/>
              <a:defRPr sz="450"/>
            </a:lvl8pPr>
            <a:lvl9pPr marL="1828800" indent="0">
              <a:buNone/>
              <a:defRPr sz="4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37319"/>
            <a:ext cx="4114800" cy="5715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28600" y="800100"/>
            <a:ext cx="4114800" cy="22629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28600" y="3178175"/>
            <a:ext cx="1066800" cy="182563"/>
          </a:xfrm>
          <a:prstGeom prst="rect">
            <a:avLst/>
          </a:prstGeom>
        </p:spPr>
        <p:txBody>
          <a:bodyPr vert="horz" lIns="91440" tIns="45720" rIns="91440" bIns="45720" rtlCol="0" anchor="ctr"/>
          <a:lstStyle>
            <a:lvl1pPr algn="l">
              <a:defRPr sz="600">
                <a:solidFill>
                  <a:schemeClr val="tx1">
                    <a:tint val="75000"/>
                  </a:schemeClr>
                </a:solidFill>
              </a:defRPr>
            </a:lvl1pPr>
          </a:lstStyle>
          <a:p>
            <a:fld id="{1D8BD707-D9CF-40AE-B4C6-C98DA3205C09}" type="datetimeFigureOut">
              <a:rPr lang="en-US" smtClean="0"/>
              <a:pPr/>
              <a:t>12/16/2022</a:t>
            </a:fld>
            <a:endParaRPr lang="en-US"/>
          </a:p>
        </p:txBody>
      </p:sp>
      <p:sp>
        <p:nvSpPr>
          <p:cNvPr id="5" name="Footer Placeholder 4"/>
          <p:cNvSpPr>
            <a:spLocks noGrp="1"/>
          </p:cNvSpPr>
          <p:nvPr>
            <p:ph type="ftr" sz="quarter" idx="3"/>
          </p:nvPr>
        </p:nvSpPr>
        <p:spPr>
          <a:xfrm>
            <a:off x="1562100" y="3178175"/>
            <a:ext cx="1447800" cy="182563"/>
          </a:xfrm>
          <a:prstGeom prst="rect">
            <a:avLst/>
          </a:prstGeom>
        </p:spPr>
        <p:txBody>
          <a:bodyPr vert="horz" lIns="91440" tIns="45720" rIns="91440" bIns="45720" rtlCol="0" anchor="ctr"/>
          <a:lstStyle>
            <a:lvl1pPr algn="ctr">
              <a:defRPr sz="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276600" y="3178175"/>
            <a:ext cx="1066800" cy="182563"/>
          </a:xfrm>
          <a:prstGeom prst="rect">
            <a:avLst/>
          </a:prstGeom>
        </p:spPr>
        <p:txBody>
          <a:bodyPr vert="horz" lIns="91440" tIns="45720" rIns="91440" bIns="45720" rtlCol="0" anchor="ctr"/>
          <a:lstStyle>
            <a:lvl1pPr algn="r">
              <a:defRPr sz="6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2200" kern="1200">
          <a:solidFill>
            <a:schemeClr val="tx1"/>
          </a:solidFill>
          <a:latin typeface="+mj-lt"/>
          <a:ea typeface="+mj-ea"/>
          <a:cs typeface="+mj-cs"/>
        </a:defRPr>
      </a:lvl1pPr>
    </p:titleStyle>
    <p:bodyStyle>
      <a:lvl1pPr marL="171450" indent="-171450" algn="l" defTabSz="4572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371475" indent="-142875" algn="l" defTabSz="4572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571500" indent="-114300" algn="l" defTabSz="4572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8001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4pPr>
      <a:lvl5pPr marL="10287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5pPr>
      <a:lvl6pPr marL="12573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6pPr>
      <a:lvl7pPr marL="14859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7pPr>
      <a:lvl8pPr marL="17145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8pPr>
      <a:lvl9pPr marL="19431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2.xml"/><Relationship Id="rId13" Type="http://schemas.openxmlformats.org/officeDocument/2006/relationships/image" Target="../media/image7.svg"/><Relationship Id="rId3" Type="http://schemas.openxmlformats.org/officeDocument/2006/relationships/audio" Target="../media/media1.mp3"/><Relationship Id="rId7" Type="http://schemas.openxmlformats.org/officeDocument/2006/relationships/image" Target="../media/image2.svg"/><Relationship Id="rId12" Type="http://schemas.openxmlformats.org/officeDocument/2006/relationships/image" Target="../media/image6.png"/><Relationship Id="rId2" Type="http://schemas.microsoft.com/office/2007/relationships/media" Target="../media/media1.mp3"/><Relationship Id="rId1" Type="http://schemas.openxmlformats.org/officeDocument/2006/relationships/tags" Target="../tags/tag2.xml"/><Relationship Id="rId6" Type="http://schemas.openxmlformats.org/officeDocument/2006/relationships/image" Target="../media/image1.png"/><Relationship Id="rId11" Type="http://schemas.openxmlformats.org/officeDocument/2006/relationships/image" Target="../media/image5.png"/><Relationship Id="rId5" Type="http://schemas.openxmlformats.org/officeDocument/2006/relationships/notesSlide" Target="../notesSlides/notesSlide1.xml"/><Relationship Id="rId10" Type="http://schemas.openxmlformats.org/officeDocument/2006/relationships/image" Target="../media/image4.svg"/><Relationship Id="rId4" Type="http://schemas.openxmlformats.org/officeDocument/2006/relationships/slideLayout" Target="../slideLayouts/slideLayout7.xml"/><Relationship Id="rId9" Type="http://schemas.openxmlformats.org/officeDocument/2006/relationships/image" Target="../media/image3.png"/><Relationship Id="rId1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notesSlide" Target="../notesSlides/notesSlide10.xml"/><Relationship Id="rId7" Type="http://schemas.openxmlformats.org/officeDocument/2006/relationships/image" Target="../media/image11.png"/><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image" Target="../media/image14.svg"/><Relationship Id="rId11" Type="http://schemas.openxmlformats.org/officeDocument/2006/relationships/image" Target="../media/image10.svg"/><Relationship Id="rId5" Type="http://schemas.openxmlformats.org/officeDocument/2006/relationships/image" Target="../media/image13.png"/><Relationship Id="rId10" Type="http://schemas.openxmlformats.org/officeDocument/2006/relationships/image" Target="../media/image9.png"/><Relationship Id="rId4" Type="http://schemas.openxmlformats.org/officeDocument/2006/relationships/image" Target="../media/image40.jpeg"/><Relationship Id="rId9" Type="http://schemas.openxmlformats.org/officeDocument/2006/relationships/slide" Target="slide8.xml"/></Relationships>
</file>

<file path=ppt/slides/_rels/slide1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notesSlide" Target="../notesSlides/notesSlide11.xml"/><Relationship Id="rId7" Type="http://schemas.openxmlformats.org/officeDocument/2006/relationships/image" Target="../media/image11.png"/><Relationship Id="rId2"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image" Target="../media/image14.svg"/><Relationship Id="rId11" Type="http://schemas.openxmlformats.org/officeDocument/2006/relationships/image" Target="../media/image10.svg"/><Relationship Id="rId5" Type="http://schemas.openxmlformats.org/officeDocument/2006/relationships/image" Target="../media/image13.png"/><Relationship Id="rId10" Type="http://schemas.openxmlformats.org/officeDocument/2006/relationships/image" Target="../media/image9.png"/><Relationship Id="rId4" Type="http://schemas.openxmlformats.org/officeDocument/2006/relationships/image" Target="../media/image41.jpeg"/><Relationship Id="rId9" Type="http://schemas.openxmlformats.org/officeDocument/2006/relationships/slide" Target="slide8.xml"/></Relationships>
</file>

<file path=ppt/slides/_rels/slide1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notesSlide" Target="../notesSlides/notesSlide12.xml"/><Relationship Id="rId7" Type="http://schemas.openxmlformats.org/officeDocument/2006/relationships/image" Target="../media/image11.png"/><Relationship Id="rId2" Type="http://schemas.openxmlformats.org/officeDocument/2006/relationships/slideLayout" Target="../slideLayouts/slideLayout7.xml"/><Relationship Id="rId1" Type="http://schemas.openxmlformats.org/officeDocument/2006/relationships/tags" Target="../tags/tag13.xml"/><Relationship Id="rId6" Type="http://schemas.openxmlformats.org/officeDocument/2006/relationships/image" Target="../media/image14.svg"/><Relationship Id="rId11" Type="http://schemas.openxmlformats.org/officeDocument/2006/relationships/image" Target="../media/image10.svg"/><Relationship Id="rId5" Type="http://schemas.openxmlformats.org/officeDocument/2006/relationships/image" Target="../media/image13.png"/><Relationship Id="rId10" Type="http://schemas.openxmlformats.org/officeDocument/2006/relationships/image" Target="../media/image9.png"/><Relationship Id="rId4" Type="http://schemas.openxmlformats.org/officeDocument/2006/relationships/image" Target="../media/image42.jpeg"/><Relationship Id="rId9" Type="http://schemas.openxmlformats.org/officeDocument/2006/relationships/slide" Target="slide8.xml"/></Relationships>
</file>

<file path=ppt/slides/_rels/slide1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notesSlide" Target="../notesSlides/notesSlide13.xml"/><Relationship Id="rId7" Type="http://schemas.openxmlformats.org/officeDocument/2006/relationships/image" Target="../media/image11.png"/><Relationship Id="rId2" Type="http://schemas.openxmlformats.org/officeDocument/2006/relationships/slideLayout" Target="../slideLayouts/slideLayout7.xml"/><Relationship Id="rId1" Type="http://schemas.openxmlformats.org/officeDocument/2006/relationships/tags" Target="../tags/tag14.xml"/><Relationship Id="rId6" Type="http://schemas.openxmlformats.org/officeDocument/2006/relationships/image" Target="../media/image14.svg"/><Relationship Id="rId11" Type="http://schemas.openxmlformats.org/officeDocument/2006/relationships/image" Target="../media/image10.svg"/><Relationship Id="rId5" Type="http://schemas.openxmlformats.org/officeDocument/2006/relationships/image" Target="../media/image13.png"/><Relationship Id="rId10" Type="http://schemas.openxmlformats.org/officeDocument/2006/relationships/image" Target="../media/image9.png"/><Relationship Id="rId4" Type="http://schemas.openxmlformats.org/officeDocument/2006/relationships/image" Target="../media/image43.jpeg"/><Relationship Id="rId9" Type="http://schemas.openxmlformats.org/officeDocument/2006/relationships/slide" Target="slide8.xml"/></Relationships>
</file>

<file path=ppt/slides/_rels/slide1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notesSlide" Target="../notesSlides/notesSlide14.xml"/><Relationship Id="rId7" Type="http://schemas.openxmlformats.org/officeDocument/2006/relationships/image" Target="../media/image11.png"/><Relationship Id="rId2" Type="http://schemas.openxmlformats.org/officeDocument/2006/relationships/slideLayout" Target="../slideLayouts/slideLayout7.xml"/><Relationship Id="rId1" Type="http://schemas.openxmlformats.org/officeDocument/2006/relationships/tags" Target="../tags/tag15.xml"/><Relationship Id="rId6" Type="http://schemas.openxmlformats.org/officeDocument/2006/relationships/image" Target="../media/image14.svg"/><Relationship Id="rId11" Type="http://schemas.openxmlformats.org/officeDocument/2006/relationships/image" Target="../media/image10.svg"/><Relationship Id="rId5" Type="http://schemas.openxmlformats.org/officeDocument/2006/relationships/image" Target="../media/image13.png"/><Relationship Id="rId10" Type="http://schemas.openxmlformats.org/officeDocument/2006/relationships/image" Target="../media/image9.png"/><Relationship Id="rId4" Type="http://schemas.openxmlformats.org/officeDocument/2006/relationships/image" Target="../media/image44.jpeg"/><Relationship Id="rId9" Type="http://schemas.openxmlformats.org/officeDocument/2006/relationships/slide" Target="slide8.xml"/></Relationships>
</file>

<file path=ppt/slides/_rels/slide15.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notesSlide" Target="../notesSlides/notesSlide15.xml"/><Relationship Id="rId7" Type="http://schemas.openxmlformats.org/officeDocument/2006/relationships/image" Target="../media/image11.png"/><Relationship Id="rId2" Type="http://schemas.openxmlformats.org/officeDocument/2006/relationships/slideLayout" Target="../slideLayouts/slideLayout7.xml"/><Relationship Id="rId1" Type="http://schemas.openxmlformats.org/officeDocument/2006/relationships/tags" Target="../tags/tag16.xml"/><Relationship Id="rId6" Type="http://schemas.openxmlformats.org/officeDocument/2006/relationships/image" Target="../media/image14.svg"/><Relationship Id="rId11" Type="http://schemas.openxmlformats.org/officeDocument/2006/relationships/image" Target="../media/image10.svg"/><Relationship Id="rId5" Type="http://schemas.openxmlformats.org/officeDocument/2006/relationships/image" Target="../media/image13.png"/><Relationship Id="rId10" Type="http://schemas.openxmlformats.org/officeDocument/2006/relationships/image" Target="../media/image9.png"/><Relationship Id="rId4" Type="http://schemas.openxmlformats.org/officeDocument/2006/relationships/image" Target="../media/image45.jpeg"/><Relationship Id="rId9" Type="http://schemas.openxmlformats.org/officeDocument/2006/relationships/slide" Target="slide8.xml"/></Relationships>
</file>

<file path=ppt/slides/_rels/slide1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notesSlide" Target="../notesSlides/notesSlide16.xml"/><Relationship Id="rId7" Type="http://schemas.openxmlformats.org/officeDocument/2006/relationships/image" Target="../media/image11.png"/><Relationship Id="rId2" Type="http://schemas.openxmlformats.org/officeDocument/2006/relationships/slideLayout" Target="../slideLayouts/slideLayout7.xml"/><Relationship Id="rId1" Type="http://schemas.openxmlformats.org/officeDocument/2006/relationships/tags" Target="../tags/tag17.xml"/><Relationship Id="rId6" Type="http://schemas.openxmlformats.org/officeDocument/2006/relationships/image" Target="../media/image14.svg"/><Relationship Id="rId11" Type="http://schemas.openxmlformats.org/officeDocument/2006/relationships/image" Target="../media/image10.svg"/><Relationship Id="rId5" Type="http://schemas.openxmlformats.org/officeDocument/2006/relationships/image" Target="../media/image13.png"/><Relationship Id="rId10" Type="http://schemas.openxmlformats.org/officeDocument/2006/relationships/image" Target="../media/image9.png"/><Relationship Id="rId4" Type="http://schemas.openxmlformats.org/officeDocument/2006/relationships/image" Target="../media/image46.jpeg"/><Relationship Id="rId9" Type="http://schemas.openxmlformats.org/officeDocument/2006/relationships/slide" Target="slide8.xml"/></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7.xml"/><Relationship Id="rId7" Type="http://schemas.openxmlformats.org/officeDocument/2006/relationships/slide" Target="slide3.xml"/><Relationship Id="rId12" Type="http://schemas.openxmlformats.org/officeDocument/2006/relationships/image" Target="../media/image12.svg"/><Relationship Id="rId2" Type="http://schemas.openxmlformats.org/officeDocument/2006/relationships/video" Target="https://www.youtube.com/embed/AKW3Zen8DD4?feature=oembed" TargetMode="External"/><Relationship Id="rId1" Type="http://schemas.openxmlformats.org/officeDocument/2006/relationships/tags" Target="../tags/tag18.xml"/><Relationship Id="rId6" Type="http://schemas.openxmlformats.org/officeDocument/2006/relationships/image" Target="../media/image14.svg"/><Relationship Id="rId11" Type="http://schemas.openxmlformats.org/officeDocument/2006/relationships/image" Target="../media/image11.png"/><Relationship Id="rId5" Type="http://schemas.openxmlformats.org/officeDocument/2006/relationships/image" Target="../media/image13.png"/><Relationship Id="rId10" Type="http://schemas.openxmlformats.org/officeDocument/2006/relationships/image" Target="../media/image47.jpeg"/><Relationship Id="rId4" Type="http://schemas.openxmlformats.org/officeDocument/2006/relationships/notesSlide" Target="../notesSlides/notesSlide17.xml"/><Relationship Id="rId9" Type="http://schemas.openxmlformats.org/officeDocument/2006/relationships/image" Target="../media/image10.svg"/></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7.xml"/><Relationship Id="rId7" Type="http://schemas.openxmlformats.org/officeDocument/2006/relationships/slide" Target="slide3.xml"/><Relationship Id="rId12" Type="http://schemas.openxmlformats.org/officeDocument/2006/relationships/image" Target="../media/image12.svg"/><Relationship Id="rId2" Type="http://schemas.openxmlformats.org/officeDocument/2006/relationships/video" Target="https://www.youtube.com/embed/8DZ529Ktj1Q?feature=oembed" TargetMode="External"/><Relationship Id="rId1" Type="http://schemas.openxmlformats.org/officeDocument/2006/relationships/tags" Target="../tags/tag19.xml"/><Relationship Id="rId6" Type="http://schemas.openxmlformats.org/officeDocument/2006/relationships/image" Target="../media/image14.svg"/><Relationship Id="rId11" Type="http://schemas.openxmlformats.org/officeDocument/2006/relationships/image" Target="../media/image11.png"/><Relationship Id="rId5" Type="http://schemas.openxmlformats.org/officeDocument/2006/relationships/image" Target="../media/image13.png"/><Relationship Id="rId10" Type="http://schemas.openxmlformats.org/officeDocument/2006/relationships/image" Target="../media/image48.jpeg"/><Relationship Id="rId4" Type="http://schemas.openxmlformats.org/officeDocument/2006/relationships/notesSlide" Target="../notesSlides/notesSlide18.xml"/><Relationship Id="rId9" Type="http://schemas.openxmlformats.org/officeDocument/2006/relationships/image" Target="../media/image10.svg"/></Relationships>
</file>

<file path=ppt/slides/_rels/slide1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19.xml"/><Relationship Id="rId7" Type="http://schemas.openxmlformats.org/officeDocument/2006/relationships/slide" Target="slide3.xml"/><Relationship Id="rId2" Type="http://schemas.openxmlformats.org/officeDocument/2006/relationships/slideLayout" Target="../slideLayouts/slideLayout7.xml"/><Relationship Id="rId1" Type="http://schemas.openxmlformats.org/officeDocument/2006/relationships/tags" Target="../tags/tag20.xml"/><Relationship Id="rId6" Type="http://schemas.openxmlformats.org/officeDocument/2006/relationships/image" Target="../media/image49.jpe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0.sv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2.xml"/><Relationship Id="rId7" Type="http://schemas.openxmlformats.org/officeDocument/2006/relationships/image" Target="../media/image12.svg"/><Relationship Id="rId12" Type="http://schemas.openxmlformats.org/officeDocument/2006/relationships/image" Target="../media/image14.sv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11.png"/><Relationship Id="rId11" Type="http://schemas.openxmlformats.org/officeDocument/2006/relationships/image" Target="../media/image13.png"/><Relationship Id="rId5" Type="http://schemas.openxmlformats.org/officeDocument/2006/relationships/image" Target="../media/image10.svg"/><Relationship Id="rId10" Type="http://schemas.openxmlformats.org/officeDocument/2006/relationships/slide" Target="slide1.xml"/><Relationship Id="rId4" Type="http://schemas.openxmlformats.org/officeDocument/2006/relationships/image" Target="../media/image9.png"/><Relationship Id="rId9" Type="http://schemas.openxmlformats.org/officeDocument/2006/relationships/image" Target="../media/image7.svg"/></Relationships>
</file>

<file path=ppt/slides/_rels/slide20.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notesSlide" Target="../notesSlides/notesSlide20.xml"/><Relationship Id="rId7" Type="http://schemas.openxmlformats.org/officeDocument/2006/relationships/image" Target="../media/image9.png"/><Relationship Id="rId2" Type="http://schemas.openxmlformats.org/officeDocument/2006/relationships/slideLayout" Target="../slideLayouts/slideLayout7.xml"/><Relationship Id="rId1" Type="http://schemas.openxmlformats.org/officeDocument/2006/relationships/tags" Target="../tags/tag21.xml"/><Relationship Id="rId6" Type="http://schemas.openxmlformats.org/officeDocument/2006/relationships/slide" Target="slide3.xml"/><Relationship Id="rId5" Type="http://schemas.openxmlformats.org/officeDocument/2006/relationships/image" Target="../media/image14.svg"/><Relationship Id="rId10" Type="http://schemas.openxmlformats.org/officeDocument/2006/relationships/image" Target="../media/image50.png"/><Relationship Id="rId4" Type="http://schemas.openxmlformats.org/officeDocument/2006/relationships/image" Target="../media/image13.png"/><Relationship Id="rId9" Type="http://schemas.openxmlformats.org/officeDocument/2006/relationships/hyperlink" Target="https://quizizz.com/join/quiz/639b2e5b0303e2001de8f39e/start?studentShare=true"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slide" Target="slide20.xml"/><Relationship Id="rId18" Type="http://schemas.openxmlformats.org/officeDocument/2006/relationships/image" Target="../media/image10.svg"/><Relationship Id="rId3" Type="http://schemas.openxmlformats.org/officeDocument/2006/relationships/notesSlide" Target="../notesSlides/notesSlide3.xml"/><Relationship Id="rId7" Type="http://schemas.openxmlformats.org/officeDocument/2006/relationships/slide" Target="slide4.xml"/><Relationship Id="rId12" Type="http://schemas.openxmlformats.org/officeDocument/2006/relationships/image" Target="../media/image20.svg"/><Relationship Id="rId17" Type="http://schemas.openxmlformats.org/officeDocument/2006/relationships/image" Target="../media/image9.png"/><Relationship Id="rId2" Type="http://schemas.openxmlformats.org/officeDocument/2006/relationships/slideLayout" Target="../slideLayouts/slideLayout7.xml"/><Relationship Id="rId16" Type="http://schemas.openxmlformats.org/officeDocument/2006/relationships/slide" Target="slide1.xml"/><Relationship Id="rId20" Type="http://schemas.openxmlformats.org/officeDocument/2006/relationships/image" Target="../media/image14.svg"/><Relationship Id="rId1" Type="http://schemas.openxmlformats.org/officeDocument/2006/relationships/tags" Target="../tags/tag4.xml"/><Relationship Id="rId6" Type="http://schemas.openxmlformats.org/officeDocument/2006/relationships/image" Target="../media/image16.svg"/><Relationship Id="rId11" Type="http://schemas.openxmlformats.org/officeDocument/2006/relationships/image" Target="../media/image19.png"/><Relationship Id="rId5" Type="http://schemas.openxmlformats.org/officeDocument/2006/relationships/image" Target="../media/image15.png"/><Relationship Id="rId15" Type="http://schemas.openxmlformats.org/officeDocument/2006/relationships/image" Target="../media/image22.svg"/><Relationship Id="rId10" Type="http://schemas.openxmlformats.org/officeDocument/2006/relationships/slide" Target="slide5.xml"/><Relationship Id="rId19" Type="http://schemas.openxmlformats.org/officeDocument/2006/relationships/image" Target="../media/image13.png"/><Relationship Id="rId4" Type="http://schemas.openxmlformats.org/officeDocument/2006/relationships/slide" Target="slide19.xml"/><Relationship Id="rId9" Type="http://schemas.openxmlformats.org/officeDocument/2006/relationships/image" Target="../media/image18.svg"/><Relationship Id="rId14" Type="http://schemas.openxmlformats.org/officeDocument/2006/relationships/image" Target="../media/image21.png"/></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notesSlide" Target="../notesSlides/notesSlide4.xml"/><Relationship Id="rId7" Type="http://schemas.openxmlformats.org/officeDocument/2006/relationships/image" Target="../media/image9.png"/><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slide" Target="slide3.xml"/><Relationship Id="rId5" Type="http://schemas.openxmlformats.org/officeDocument/2006/relationships/image" Target="../media/image14.sv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slide" Target="slide3.xml"/><Relationship Id="rId3" Type="http://schemas.openxmlformats.org/officeDocument/2006/relationships/notesSlide" Target="../notesSlides/notesSlide5.xml"/><Relationship Id="rId7" Type="http://schemas.openxmlformats.org/officeDocument/2006/relationships/image" Target="../media/image24.png"/><Relationship Id="rId12" Type="http://schemas.openxmlformats.org/officeDocument/2006/relationships/image" Target="../media/image14.svg"/><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slide" Target="slide8.xml"/><Relationship Id="rId11" Type="http://schemas.openxmlformats.org/officeDocument/2006/relationships/image" Target="../media/image13.png"/><Relationship Id="rId5" Type="http://schemas.openxmlformats.org/officeDocument/2006/relationships/image" Target="../media/image23.png"/><Relationship Id="rId15" Type="http://schemas.openxmlformats.org/officeDocument/2006/relationships/image" Target="../media/image10.svg"/><Relationship Id="rId10" Type="http://schemas.openxmlformats.org/officeDocument/2006/relationships/image" Target="../media/image26.png"/><Relationship Id="rId4" Type="http://schemas.openxmlformats.org/officeDocument/2006/relationships/slide" Target="slide7.xml"/><Relationship Id="rId9" Type="http://schemas.openxmlformats.org/officeDocument/2006/relationships/slide" Target="slide6.xml"/><Relationship Id="rId1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6.xml"/><Relationship Id="rId7" Type="http://schemas.openxmlformats.org/officeDocument/2006/relationships/slide" Target="slide5.xml"/><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26.png"/><Relationship Id="rId9" Type="http://schemas.openxmlformats.org/officeDocument/2006/relationships/image" Target="../media/image10.sv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7.xml"/><Relationship Id="rId7" Type="http://schemas.openxmlformats.org/officeDocument/2006/relationships/slide" Target="slide5.xml"/><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27.png"/><Relationship Id="rId9" Type="http://schemas.openxmlformats.org/officeDocument/2006/relationships/image" Target="../media/image10.sv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slide" Target="slide11.xml"/><Relationship Id="rId18" Type="http://schemas.openxmlformats.org/officeDocument/2006/relationships/image" Target="../media/image36.png"/><Relationship Id="rId26" Type="http://schemas.openxmlformats.org/officeDocument/2006/relationships/image" Target="../media/image9.png"/><Relationship Id="rId3" Type="http://schemas.openxmlformats.org/officeDocument/2006/relationships/notesSlide" Target="../notesSlides/notesSlide8.xml"/><Relationship Id="rId21" Type="http://schemas.openxmlformats.org/officeDocument/2006/relationships/slide" Target="slide10.xml"/><Relationship Id="rId7" Type="http://schemas.openxmlformats.org/officeDocument/2006/relationships/slide" Target="slide16.xml"/><Relationship Id="rId12" Type="http://schemas.openxmlformats.org/officeDocument/2006/relationships/image" Target="../media/image33.svg"/><Relationship Id="rId17" Type="http://schemas.openxmlformats.org/officeDocument/2006/relationships/slide" Target="slide13.xml"/><Relationship Id="rId25" Type="http://schemas.openxmlformats.org/officeDocument/2006/relationships/slide" Target="slide5.xml"/><Relationship Id="rId2" Type="http://schemas.openxmlformats.org/officeDocument/2006/relationships/slideLayout" Target="../slideLayouts/slideLayout7.xml"/><Relationship Id="rId16" Type="http://schemas.openxmlformats.org/officeDocument/2006/relationships/image" Target="../media/image35.png"/><Relationship Id="rId20" Type="http://schemas.openxmlformats.org/officeDocument/2006/relationships/image" Target="../media/image37.png"/><Relationship Id="rId1" Type="http://schemas.openxmlformats.org/officeDocument/2006/relationships/tags" Target="../tags/tag9.xml"/><Relationship Id="rId6" Type="http://schemas.openxmlformats.org/officeDocument/2006/relationships/image" Target="../media/image29.svg"/><Relationship Id="rId11" Type="http://schemas.openxmlformats.org/officeDocument/2006/relationships/image" Target="../media/image32.png"/><Relationship Id="rId24" Type="http://schemas.openxmlformats.org/officeDocument/2006/relationships/image" Target="../media/image14.svg"/><Relationship Id="rId5" Type="http://schemas.openxmlformats.org/officeDocument/2006/relationships/image" Target="../media/image28.png"/><Relationship Id="rId15" Type="http://schemas.openxmlformats.org/officeDocument/2006/relationships/slide" Target="slide12.xml"/><Relationship Id="rId23" Type="http://schemas.openxmlformats.org/officeDocument/2006/relationships/image" Target="../media/image13.png"/><Relationship Id="rId10" Type="http://schemas.openxmlformats.org/officeDocument/2006/relationships/slide" Target="slide15.xml"/><Relationship Id="rId19" Type="http://schemas.openxmlformats.org/officeDocument/2006/relationships/slide" Target="slide14.xml"/><Relationship Id="rId4" Type="http://schemas.openxmlformats.org/officeDocument/2006/relationships/slide" Target="slide9.xml"/><Relationship Id="rId9" Type="http://schemas.openxmlformats.org/officeDocument/2006/relationships/image" Target="../media/image31.svg"/><Relationship Id="rId14" Type="http://schemas.openxmlformats.org/officeDocument/2006/relationships/image" Target="../media/image34.png"/><Relationship Id="rId22" Type="http://schemas.openxmlformats.org/officeDocument/2006/relationships/image" Target="../media/image38.png"/><Relationship Id="rId27" Type="http://schemas.openxmlformats.org/officeDocument/2006/relationships/image" Target="../media/image10.svg"/></Relationships>
</file>

<file path=ppt/slides/_rels/slide9.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notesSlide" Target="../notesSlides/notesSlide9.xml"/><Relationship Id="rId7" Type="http://schemas.openxmlformats.org/officeDocument/2006/relationships/image" Target="../media/image11.png"/><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image" Target="../media/image14.svg"/><Relationship Id="rId11" Type="http://schemas.openxmlformats.org/officeDocument/2006/relationships/image" Target="../media/image10.svg"/><Relationship Id="rId5" Type="http://schemas.openxmlformats.org/officeDocument/2006/relationships/image" Target="../media/image13.png"/><Relationship Id="rId10" Type="http://schemas.openxmlformats.org/officeDocument/2006/relationships/image" Target="../media/image9.png"/><Relationship Id="rId4" Type="http://schemas.openxmlformats.org/officeDocument/2006/relationships/image" Target="../media/image39.jpeg"/><Relationship Id="rId9" Type="http://schemas.openxmlformats.org/officeDocument/2006/relationships/slide" Target="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4FAB"/>
        </a:solidFill>
        <a:effectLst/>
      </p:bgPr>
    </p:bg>
    <p:spTree>
      <p:nvGrpSpPr>
        <p:cNvPr id="1" name=""/>
        <p:cNvGrpSpPr/>
        <p:nvPr/>
      </p:nvGrpSpPr>
      <p:grpSpPr>
        <a:xfrm>
          <a:off x="0" y="0"/>
          <a:ext cx="0" cy="0"/>
          <a:chOff x="0" y="0"/>
          <a:chExt cx="0" cy="0"/>
        </a:xfrm>
      </p:grpSpPr>
      <p:grpSp>
        <p:nvGrpSpPr>
          <p:cNvPr id="2" name="Group 2"/>
          <p:cNvGrpSpPr/>
          <p:nvPr/>
        </p:nvGrpSpPr>
        <p:grpSpPr>
          <a:xfrm>
            <a:off x="-93024" y="-79433"/>
            <a:ext cx="5557875" cy="3101875"/>
            <a:chOff x="0" y="0"/>
            <a:chExt cx="14821000" cy="8271667"/>
          </a:xfrm>
        </p:grpSpPr>
        <p:sp>
          <p:nvSpPr>
            <p:cNvPr id="3" name="Freeform 3"/>
            <p:cNvSpPr/>
            <p:nvPr/>
          </p:nvSpPr>
          <p:spPr>
            <a:xfrm>
              <a:off x="0" y="0"/>
              <a:ext cx="14820900" cy="8271637"/>
            </a:xfrm>
            <a:custGeom>
              <a:avLst/>
              <a:gdLst/>
              <a:ahLst/>
              <a:cxnLst/>
              <a:rect l="l" t="t" r="r" b="b"/>
              <a:pathLst>
                <a:path w="14820900" h="8271637">
                  <a:moveTo>
                    <a:pt x="0" y="0"/>
                  </a:moveTo>
                  <a:lnTo>
                    <a:pt x="0" y="8271637"/>
                  </a:lnTo>
                  <a:cubicBezTo>
                    <a:pt x="0" y="8271637"/>
                    <a:pt x="4064" y="6263513"/>
                    <a:pt x="1708277" y="5839968"/>
                  </a:cubicBezTo>
                  <a:cubicBezTo>
                    <a:pt x="3412490" y="5416423"/>
                    <a:pt x="4496562" y="5124704"/>
                    <a:pt x="5183505" y="3371850"/>
                  </a:cubicBezTo>
                  <a:cubicBezTo>
                    <a:pt x="5724017" y="1998218"/>
                    <a:pt x="6591427" y="802894"/>
                    <a:pt x="8223123" y="802894"/>
                  </a:cubicBezTo>
                  <a:cubicBezTo>
                    <a:pt x="8671179" y="802894"/>
                    <a:pt x="9176639" y="892937"/>
                    <a:pt x="9748901" y="1094232"/>
                  </a:cubicBezTo>
                  <a:cubicBezTo>
                    <a:pt x="10619867" y="1400556"/>
                    <a:pt x="11414125" y="1540510"/>
                    <a:pt x="12104878" y="1540510"/>
                  </a:cubicBezTo>
                  <a:cubicBezTo>
                    <a:pt x="13520801" y="1540637"/>
                    <a:pt x="14502257" y="951992"/>
                    <a:pt x="14820900" y="0"/>
                  </a:cubicBezTo>
                  <a:close/>
                </a:path>
              </a:pathLst>
            </a:custGeom>
            <a:solidFill>
              <a:srgbClr val="7CBEEA"/>
            </a:solidFill>
          </p:spPr>
        </p:sp>
      </p:grpSp>
      <p:grpSp>
        <p:nvGrpSpPr>
          <p:cNvPr id="4" name="Group 4"/>
          <p:cNvGrpSpPr/>
          <p:nvPr/>
        </p:nvGrpSpPr>
        <p:grpSpPr>
          <a:xfrm>
            <a:off x="-280414" y="2927080"/>
            <a:ext cx="6054276" cy="2571827"/>
            <a:chOff x="0" y="0"/>
            <a:chExt cx="16144736" cy="6858205"/>
          </a:xfrm>
        </p:grpSpPr>
        <p:sp>
          <p:nvSpPr>
            <p:cNvPr id="5" name="Freeform 5"/>
            <p:cNvSpPr/>
            <p:nvPr/>
          </p:nvSpPr>
          <p:spPr>
            <a:xfrm>
              <a:off x="127" y="0"/>
              <a:ext cx="16144494" cy="6858254"/>
            </a:xfrm>
            <a:custGeom>
              <a:avLst/>
              <a:gdLst/>
              <a:ahLst/>
              <a:cxnLst/>
              <a:rect l="l" t="t" r="r" b="b"/>
              <a:pathLst>
                <a:path w="16144494" h="6858254">
                  <a:moveTo>
                    <a:pt x="5336794" y="0"/>
                  </a:moveTo>
                  <a:cubicBezTo>
                    <a:pt x="4728337" y="0"/>
                    <a:pt x="4129405" y="202692"/>
                    <a:pt x="3639312" y="586232"/>
                  </a:cubicBezTo>
                  <a:cubicBezTo>
                    <a:pt x="3002280" y="1086993"/>
                    <a:pt x="2570861" y="1795780"/>
                    <a:pt x="2111121" y="2453386"/>
                  </a:cubicBezTo>
                  <a:cubicBezTo>
                    <a:pt x="1597533" y="3185414"/>
                    <a:pt x="1022096" y="3827399"/>
                    <a:pt x="223393" y="4253865"/>
                  </a:cubicBezTo>
                  <a:cubicBezTo>
                    <a:pt x="148971" y="4292346"/>
                    <a:pt x="74422" y="4330954"/>
                    <a:pt x="0" y="4366768"/>
                  </a:cubicBezTo>
                  <a:lnTo>
                    <a:pt x="0" y="6858254"/>
                  </a:lnTo>
                  <a:lnTo>
                    <a:pt x="16144494" y="6858254"/>
                  </a:lnTo>
                  <a:cubicBezTo>
                    <a:pt x="15646273" y="6347079"/>
                    <a:pt x="15024734" y="5972175"/>
                    <a:pt x="14341475" y="5769229"/>
                  </a:cubicBezTo>
                  <a:cubicBezTo>
                    <a:pt x="14010005" y="5674868"/>
                    <a:pt x="13679551" y="5643499"/>
                    <a:pt x="13349097" y="5643499"/>
                  </a:cubicBezTo>
                  <a:cubicBezTo>
                    <a:pt x="12717272" y="5643499"/>
                    <a:pt x="12085193" y="5758180"/>
                    <a:pt x="11444478" y="5766689"/>
                  </a:cubicBezTo>
                  <a:cubicBezTo>
                    <a:pt x="11424793" y="5766943"/>
                    <a:pt x="11405235" y="5767197"/>
                    <a:pt x="11385676" y="5767197"/>
                  </a:cubicBezTo>
                  <a:cubicBezTo>
                    <a:pt x="10890123" y="5767197"/>
                    <a:pt x="10407904" y="5671947"/>
                    <a:pt x="9977882" y="5417439"/>
                  </a:cubicBezTo>
                  <a:cubicBezTo>
                    <a:pt x="9569576" y="5173472"/>
                    <a:pt x="9240900" y="4821555"/>
                    <a:pt x="9027668" y="4400423"/>
                  </a:cubicBezTo>
                  <a:cubicBezTo>
                    <a:pt x="8588501" y="3542538"/>
                    <a:pt x="8547481" y="2543556"/>
                    <a:pt x="8064500" y="1703578"/>
                  </a:cubicBezTo>
                  <a:cubicBezTo>
                    <a:pt x="7628001" y="940689"/>
                    <a:pt x="6921626" y="326898"/>
                    <a:pt x="6063869" y="98298"/>
                  </a:cubicBezTo>
                  <a:cubicBezTo>
                    <a:pt x="5824093" y="32385"/>
                    <a:pt x="5579618" y="0"/>
                    <a:pt x="5336794" y="0"/>
                  </a:cubicBezTo>
                  <a:close/>
                </a:path>
              </a:pathLst>
            </a:custGeom>
            <a:solidFill>
              <a:srgbClr val="7CBEEA"/>
            </a:solidFill>
          </p:spPr>
        </p:sp>
      </p:grpSp>
      <p:grpSp>
        <p:nvGrpSpPr>
          <p:cNvPr id="6" name="Group 6"/>
          <p:cNvGrpSpPr/>
          <p:nvPr/>
        </p:nvGrpSpPr>
        <p:grpSpPr>
          <a:xfrm rot="-10800000">
            <a:off x="7378425" y="3163625"/>
            <a:ext cx="1813375" cy="1979875"/>
            <a:chOff x="0" y="0"/>
            <a:chExt cx="4835667" cy="5279667"/>
          </a:xfrm>
        </p:grpSpPr>
        <p:sp>
          <p:nvSpPr>
            <p:cNvPr id="7" name="Freeform 7"/>
            <p:cNvSpPr/>
            <p:nvPr/>
          </p:nvSpPr>
          <p:spPr>
            <a:xfrm>
              <a:off x="127" y="127"/>
              <a:ext cx="4835525" cy="5279517"/>
            </a:xfrm>
            <a:custGeom>
              <a:avLst/>
              <a:gdLst/>
              <a:ahLst/>
              <a:cxnLst/>
              <a:rect l="l" t="t" r="r" b="b"/>
              <a:pathLst>
                <a:path w="4835525" h="5279517">
                  <a:moveTo>
                    <a:pt x="4322826" y="0"/>
                  </a:moveTo>
                  <a:cubicBezTo>
                    <a:pt x="4030599" y="42418"/>
                    <a:pt x="3761232" y="246507"/>
                    <a:pt x="3658362" y="524002"/>
                  </a:cubicBezTo>
                  <a:cubicBezTo>
                    <a:pt x="3506597" y="928878"/>
                    <a:pt x="3710686" y="1413764"/>
                    <a:pt x="3975100" y="1725549"/>
                  </a:cubicBezTo>
                  <a:cubicBezTo>
                    <a:pt x="4262374" y="2065147"/>
                    <a:pt x="4551426" y="2357374"/>
                    <a:pt x="4677156" y="2799715"/>
                  </a:cubicBezTo>
                  <a:cubicBezTo>
                    <a:pt x="4835525" y="3356483"/>
                    <a:pt x="4659122" y="3978402"/>
                    <a:pt x="4140073" y="4278757"/>
                  </a:cubicBezTo>
                  <a:cubicBezTo>
                    <a:pt x="3880612" y="4429633"/>
                    <a:pt x="3585591" y="4475353"/>
                    <a:pt x="3282569" y="4475353"/>
                  </a:cubicBezTo>
                  <a:cubicBezTo>
                    <a:pt x="3047873" y="4475353"/>
                    <a:pt x="2808605" y="4447921"/>
                    <a:pt x="2577719" y="4420870"/>
                  </a:cubicBezTo>
                  <a:cubicBezTo>
                    <a:pt x="2378329" y="4396867"/>
                    <a:pt x="2171700" y="4376293"/>
                    <a:pt x="1967865" y="4376293"/>
                  </a:cubicBezTo>
                  <a:cubicBezTo>
                    <a:pt x="1630934" y="4376293"/>
                    <a:pt x="1302131" y="4432427"/>
                    <a:pt x="1028446" y="4621657"/>
                  </a:cubicBezTo>
                  <a:cubicBezTo>
                    <a:pt x="861949" y="4735957"/>
                    <a:pt x="728091" y="4894199"/>
                    <a:pt x="576199" y="5029835"/>
                  </a:cubicBezTo>
                  <a:cubicBezTo>
                    <a:pt x="422783" y="5165217"/>
                    <a:pt x="238252" y="5279517"/>
                    <a:pt x="34163" y="5279517"/>
                  </a:cubicBezTo>
                  <a:cubicBezTo>
                    <a:pt x="37465" y="3535934"/>
                    <a:pt x="37465" y="1790827"/>
                    <a:pt x="35814" y="45593"/>
                  </a:cubicBezTo>
                  <a:cubicBezTo>
                    <a:pt x="26035" y="45593"/>
                    <a:pt x="9779" y="1524"/>
                    <a:pt x="0" y="1524"/>
                  </a:cubicBezTo>
                  <a:lnTo>
                    <a:pt x="4322826" y="0"/>
                  </a:lnTo>
                  <a:close/>
                </a:path>
              </a:pathLst>
            </a:custGeom>
            <a:solidFill>
              <a:srgbClr val="7CBEEA"/>
            </a:solidFill>
          </p:spPr>
        </p:sp>
      </p:grpSp>
      <p:grpSp>
        <p:nvGrpSpPr>
          <p:cNvPr id="8" name="Group 8"/>
          <p:cNvGrpSpPr/>
          <p:nvPr/>
        </p:nvGrpSpPr>
        <p:grpSpPr>
          <a:xfrm>
            <a:off x="2107119" y="2206199"/>
            <a:ext cx="5396" cy="4315"/>
            <a:chOff x="0" y="0"/>
            <a:chExt cx="14389" cy="11507"/>
          </a:xfrm>
        </p:grpSpPr>
        <p:sp>
          <p:nvSpPr>
            <p:cNvPr id="9" name="Freeform 9"/>
            <p:cNvSpPr/>
            <p:nvPr/>
          </p:nvSpPr>
          <p:spPr>
            <a:xfrm>
              <a:off x="0" y="0"/>
              <a:ext cx="14351" cy="11430"/>
            </a:xfrm>
            <a:custGeom>
              <a:avLst/>
              <a:gdLst/>
              <a:ahLst/>
              <a:cxnLst/>
              <a:rect l="l" t="t" r="r" b="b"/>
              <a:pathLst>
                <a:path w="14351" h="11430">
                  <a:moveTo>
                    <a:pt x="5715" y="0"/>
                  </a:moveTo>
                  <a:cubicBezTo>
                    <a:pt x="0" y="0"/>
                    <a:pt x="0" y="11430"/>
                    <a:pt x="5715" y="11430"/>
                  </a:cubicBezTo>
                  <a:cubicBezTo>
                    <a:pt x="14351" y="11430"/>
                    <a:pt x="14351" y="0"/>
                    <a:pt x="5715" y="0"/>
                  </a:cubicBezTo>
                  <a:close/>
                </a:path>
              </a:pathLst>
            </a:custGeom>
            <a:solidFill>
              <a:srgbClr val="004FAB"/>
            </a:solidFill>
          </p:spPr>
        </p:sp>
      </p:grpSp>
      <p:grpSp>
        <p:nvGrpSpPr>
          <p:cNvPr id="10" name="Group 10"/>
          <p:cNvGrpSpPr/>
          <p:nvPr/>
        </p:nvGrpSpPr>
        <p:grpSpPr>
          <a:xfrm>
            <a:off x="1702299" y="2534414"/>
            <a:ext cx="7533" cy="8873"/>
            <a:chOff x="0" y="0"/>
            <a:chExt cx="20088" cy="23661"/>
          </a:xfrm>
        </p:grpSpPr>
        <p:sp>
          <p:nvSpPr>
            <p:cNvPr id="11" name="Freeform 11"/>
            <p:cNvSpPr/>
            <p:nvPr/>
          </p:nvSpPr>
          <p:spPr>
            <a:xfrm>
              <a:off x="0" y="0"/>
              <a:ext cx="20193" cy="23622"/>
            </a:xfrm>
            <a:custGeom>
              <a:avLst/>
              <a:gdLst/>
              <a:ahLst/>
              <a:cxnLst/>
              <a:rect l="l" t="t" r="r" b="b"/>
              <a:pathLst>
                <a:path w="20193" h="23622">
                  <a:moveTo>
                    <a:pt x="10033" y="0"/>
                  </a:moveTo>
                  <a:cubicBezTo>
                    <a:pt x="7112" y="0"/>
                    <a:pt x="4318" y="2159"/>
                    <a:pt x="2921" y="6477"/>
                  </a:cubicBezTo>
                  <a:cubicBezTo>
                    <a:pt x="2921" y="9398"/>
                    <a:pt x="2921" y="12192"/>
                    <a:pt x="0" y="14986"/>
                  </a:cubicBezTo>
                  <a:cubicBezTo>
                    <a:pt x="0" y="17907"/>
                    <a:pt x="0" y="20701"/>
                    <a:pt x="2921" y="23622"/>
                  </a:cubicBezTo>
                  <a:lnTo>
                    <a:pt x="14351" y="23622"/>
                  </a:lnTo>
                  <a:cubicBezTo>
                    <a:pt x="17272" y="20701"/>
                    <a:pt x="17272" y="17907"/>
                    <a:pt x="17272" y="14986"/>
                  </a:cubicBezTo>
                  <a:cubicBezTo>
                    <a:pt x="20193" y="12192"/>
                    <a:pt x="17272" y="9271"/>
                    <a:pt x="17272" y="6477"/>
                  </a:cubicBezTo>
                  <a:cubicBezTo>
                    <a:pt x="15748" y="2159"/>
                    <a:pt x="12954" y="0"/>
                    <a:pt x="10033" y="0"/>
                  </a:cubicBezTo>
                  <a:close/>
                </a:path>
              </a:pathLst>
            </a:custGeom>
            <a:solidFill>
              <a:srgbClr val="FF7352"/>
            </a:solidFill>
          </p:spPr>
        </p:sp>
      </p:grpSp>
      <p:grpSp>
        <p:nvGrpSpPr>
          <p:cNvPr id="12" name="Group 12"/>
          <p:cNvGrpSpPr/>
          <p:nvPr/>
        </p:nvGrpSpPr>
        <p:grpSpPr>
          <a:xfrm>
            <a:off x="1707673" y="2492272"/>
            <a:ext cx="15726" cy="18319"/>
            <a:chOff x="0" y="0"/>
            <a:chExt cx="41936" cy="48851"/>
          </a:xfrm>
        </p:grpSpPr>
        <p:sp>
          <p:nvSpPr>
            <p:cNvPr id="13" name="Freeform 13"/>
            <p:cNvSpPr/>
            <p:nvPr/>
          </p:nvSpPr>
          <p:spPr>
            <a:xfrm>
              <a:off x="0" y="0"/>
              <a:ext cx="41783" cy="48768"/>
            </a:xfrm>
            <a:custGeom>
              <a:avLst/>
              <a:gdLst/>
              <a:ahLst/>
              <a:cxnLst/>
              <a:rect l="l" t="t" r="r" b="b"/>
              <a:pathLst>
                <a:path w="41783" h="48768">
                  <a:moveTo>
                    <a:pt x="10414" y="0"/>
                  </a:moveTo>
                  <a:cubicBezTo>
                    <a:pt x="7874" y="0"/>
                    <a:pt x="5715" y="1524"/>
                    <a:pt x="5715" y="4318"/>
                  </a:cubicBezTo>
                  <a:cubicBezTo>
                    <a:pt x="2921" y="10033"/>
                    <a:pt x="0" y="12954"/>
                    <a:pt x="0" y="18669"/>
                  </a:cubicBezTo>
                  <a:cubicBezTo>
                    <a:pt x="0" y="24384"/>
                    <a:pt x="0" y="30099"/>
                    <a:pt x="5715" y="30099"/>
                  </a:cubicBezTo>
                  <a:cubicBezTo>
                    <a:pt x="8509" y="38608"/>
                    <a:pt x="14351" y="44323"/>
                    <a:pt x="19939" y="47244"/>
                  </a:cubicBezTo>
                  <a:cubicBezTo>
                    <a:pt x="22098" y="48260"/>
                    <a:pt x="24257" y="48768"/>
                    <a:pt x="26289" y="48768"/>
                  </a:cubicBezTo>
                  <a:cubicBezTo>
                    <a:pt x="35052" y="48768"/>
                    <a:pt x="41783" y="39878"/>
                    <a:pt x="37211" y="32893"/>
                  </a:cubicBezTo>
                  <a:cubicBezTo>
                    <a:pt x="31496" y="27178"/>
                    <a:pt x="28575" y="21463"/>
                    <a:pt x="22860" y="18669"/>
                  </a:cubicBezTo>
                  <a:cubicBezTo>
                    <a:pt x="19939" y="12954"/>
                    <a:pt x="19939" y="10033"/>
                    <a:pt x="17145" y="4318"/>
                  </a:cubicBezTo>
                  <a:cubicBezTo>
                    <a:pt x="15748" y="1524"/>
                    <a:pt x="12827" y="0"/>
                    <a:pt x="10414" y="0"/>
                  </a:cubicBezTo>
                  <a:close/>
                </a:path>
              </a:pathLst>
            </a:custGeom>
            <a:solidFill>
              <a:srgbClr val="FF7352"/>
            </a:solidFill>
          </p:spPr>
        </p:sp>
      </p:grpSp>
      <p:grpSp>
        <p:nvGrpSpPr>
          <p:cNvPr id="14" name="Group 14"/>
          <p:cNvGrpSpPr/>
          <p:nvPr/>
        </p:nvGrpSpPr>
        <p:grpSpPr>
          <a:xfrm>
            <a:off x="1750622" y="2544123"/>
            <a:ext cx="16629" cy="12594"/>
            <a:chOff x="0" y="0"/>
            <a:chExt cx="44344" cy="33584"/>
          </a:xfrm>
        </p:grpSpPr>
        <p:sp>
          <p:nvSpPr>
            <p:cNvPr id="15" name="Freeform 15"/>
            <p:cNvSpPr/>
            <p:nvPr/>
          </p:nvSpPr>
          <p:spPr>
            <a:xfrm>
              <a:off x="0" y="0"/>
              <a:ext cx="44323" cy="33528"/>
            </a:xfrm>
            <a:custGeom>
              <a:avLst/>
              <a:gdLst/>
              <a:ahLst/>
              <a:cxnLst/>
              <a:rect l="l" t="t" r="r" b="b"/>
              <a:pathLst>
                <a:path w="44323" h="33528">
                  <a:moveTo>
                    <a:pt x="27432" y="0"/>
                  </a:moveTo>
                  <a:cubicBezTo>
                    <a:pt x="26035" y="0"/>
                    <a:pt x="24511" y="127"/>
                    <a:pt x="22860" y="635"/>
                  </a:cubicBezTo>
                  <a:lnTo>
                    <a:pt x="8636" y="6350"/>
                  </a:lnTo>
                  <a:cubicBezTo>
                    <a:pt x="2921" y="6350"/>
                    <a:pt x="0" y="14859"/>
                    <a:pt x="5715" y="20701"/>
                  </a:cubicBezTo>
                  <a:cubicBezTo>
                    <a:pt x="5715" y="23495"/>
                    <a:pt x="5715" y="26416"/>
                    <a:pt x="5715" y="29210"/>
                  </a:cubicBezTo>
                  <a:cubicBezTo>
                    <a:pt x="5715" y="32004"/>
                    <a:pt x="7874" y="33528"/>
                    <a:pt x="10033" y="33528"/>
                  </a:cubicBezTo>
                  <a:cubicBezTo>
                    <a:pt x="12192" y="33528"/>
                    <a:pt x="14351" y="32131"/>
                    <a:pt x="14351" y="29210"/>
                  </a:cubicBezTo>
                  <a:lnTo>
                    <a:pt x="14351" y="23495"/>
                  </a:lnTo>
                  <a:lnTo>
                    <a:pt x="22987" y="26416"/>
                  </a:lnTo>
                  <a:cubicBezTo>
                    <a:pt x="24638" y="26797"/>
                    <a:pt x="26162" y="27051"/>
                    <a:pt x="27559" y="27051"/>
                  </a:cubicBezTo>
                  <a:cubicBezTo>
                    <a:pt x="44323" y="26924"/>
                    <a:pt x="44323" y="0"/>
                    <a:pt x="27432" y="0"/>
                  </a:cubicBezTo>
                  <a:close/>
                </a:path>
              </a:pathLst>
            </a:custGeom>
            <a:solidFill>
              <a:srgbClr val="FF7352"/>
            </a:solidFill>
          </p:spPr>
        </p:sp>
      </p:grpSp>
      <p:grpSp>
        <p:nvGrpSpPr>
          <p:cNvPr id="16" name="Group 16"/>
          <p:cNvGrpSpPr/>
          <p:nvPr/>
        </p:nvGrpSpPr>
        <p:grpSpPr>
          <a:xfrm>
            <a:off x="1689415" y="2545687"/>
            <a:ext cx="9669" cy="11559"/>
            <a:chOff x="0" y="0"/>
            <a:chExt cx="25784" cy="30824"/>
          </a:xfrm>
        </p:grpSpPr>
        <p:sp>
          <p:nvSpPr>
            <p:cNvPr id="17" name="Freeform 17"/>
            <p:cNvSpPr/>
            <p:nvPr/>
          </p:nvSpPr>
          <p:spPr>
            <a:xfrm>
              <a:off x="0" y="0"/>
              <a:ext cx="25781" cy="30734"/>
            </a:xfrm>
            <a:custGeom>
              <a:avLst/>
              <a:gdLst/>
              <a:ahLst/>
              <a:cxnLst/>
              <a:rect l="l" t="t" r="r" b="b"/>
              <a:pathLst>
                <a:path w="25781" h="30734">
                  <a:moveTo>
                    <a:pt x="11430" y="0"/>
                  </a:moveTo>
                  <a:cubicBezTo>
                    <a:pt x="6477" y="0"/>
                    <a:pt x="1524" y="3556"/>
                    <a:pt x="0" y="10795"/>
                  </a:cubicBezTo>
                  <a:lnTo>
                    <a:pt x="0" y="19304"/>
                  </a:lnTo>
                  <a:cubicBezTo>
                    <a:pt x="0" y="25019"/>
                    <a:pt x="5715" y="30734"/>
                    <a:pt x="11430" y="30734"/>
                  </a:cubicBezTo>
                  <a:lnTo>
                    <a:pt x="14351" y="30734"/>
                  </a:lnTo>
                  <a:cubicBezTo>
                    <a:pt x="20066" y="30734"/>
                    <a:pt x="25781" y="25019"/>
                    <a:pt x="25781" y="19304"/>
                  </a:cubicBezTo>
                  <a:cubicBezTo>
                    <a:pt x="25781" y="16510"/>
                    <a:pt x="22860" y="13589"/>
                    <a:pt x="22860" y="10795"/>
                  </a:cubicBezTo>
                  <a:cubicBezTo>
                    <a:pt x="21463" y="3556"/>
                    <a:pt x="16510" y="0"/>
                    <a:pt x="11430" y="0"/>
                  </a:cubicBezTo>
                  <a:close/>
                </a:path>
              </a:pathLst>
            </a:custGeom>
            <a:solidFill>
              <a:srgbClr val="FF7352"/>
            </a:solidFill>
          </p:spPr>
        </p:sp>
      </p:grpSp>
      <p:grpSp>
        <p:nvGrpSpPr>
          <p:cNvPr id="18" name="Group 18"/>
          <p:cNvGrpSpPr/>
          <p:nvPr/>
        </p:nvGrpSpPr>
        <p:grpSpPr>
          <a:xfrm>
            <a:off x="1725910" y="2520983"/>
            <a:ext cx="8612" cy="13981"/>
            <a:chOff x="0" y="0"/>
            <a:chExt cx="22965" cy="37283"/>
          </a:xfrm>
        </p:grpSpPr>
        <p:sp>
          <p:nvSpPr>
            <p:cNvPr id="19" name="Freeform 19"/>
            <p:cNvSpPr/>
            <p:nvPr/>
          </p:nvSpPr>
          <p:spPr>
            <a:xfrm>
              <a:off x="0" y="0"/>
              <a:ext cx="23114" cy="37338"/>
            </a:xfrm>
            <a:custGeom>
              <a:avLst/>
              <a:gdLst/>
              <a:ahLst/>
              <a:cxnLst/>
              <a:rect l="l" t="t" r="r" b="b"/>
              <a:pathLst>
                <a:path w="23114" h="37338">
                  <a:moveTo>
                    <a:pt x="11811" y="0"/>
                  </a:moveTo>
                  <a:cubicBezTo>
                    <a:pt x="6477" y="0"/>
                    <a:pt x="1524" y="3683"/>
                    <a:pt x="2921" y="10795"/>
                  </a:cubicBezTo>
                  <a:cubicBezTo>
                    <a:pt x="0" y="16510"/>
                    <a:pt x="0" y="22225"/>
                    <a:pt x="2921" y="30861"/>
                  </a:cubicBezTo>
                  <a:cubicBezTo>
                    <a:pt x="4318" y="35179"/>
                    <a:pt x="7874" y="37338"/>
                    <a:pt x="11557" y="37338"/>
                  </a:cubicBezTo>
                  <a:cubicBezTo>
                    <a:pt x="15240" y="37338"/>
                    <a:pt x="18669" y="35179"/>
                    <a:pt x="20193" y="30861"/>
                  </a:cubicBezTo>
                  <a:cubicBezTo>
                    <a:pt x="23114" y="22352"/>
                    <a:pt x="23114" y="16510"/>
                    <a:pt x="23114" y="10795"/>
                  </a:cubicBezTo>
                  <a:cubicBezTo>
                    <a:pt x="22987" y="3683"/>
                    <a:pt x="17272" y="0"/>
                    <a:pt x="11811" y="0"/>
                  </a:cubicBezTo>
                  <a:close/>
                </a:path>
              </a:pathLst>
            </a:custGeom>
            <a:solidFill>
              <a:srgbClr val="FF7352"/>
            </a:solidFill>
          </p:spPr>
        </p:sp>
      </p:grpSp>
      <p:grpSp>
        <p:nvGrpSpPr>
          <p:cNvPr id="20" name="Group 20"/>
          <p:cNvGrpSpPr/>
          <p:nvPr/>
        </p:nvGrpSpPr>
        <p:grpSpPr>
          <a:xfrm>
            <a:off x="1692630" y="2516425"/>
            <a:ext cx="9691" cy="7530"/>
            <a:chOff x="0" y="0"/>
            <a:chExt cx="25843" cy="20080"/>
          </a:xfrm>
        </p:grpSpPr>
        <p:sp>
          <p:nvSpPr>
            <p:cNvPr id="21" name="Freeform 21"/>
            <p:cNvSpPr/>
            <p:nvPr/>
          </p:nvSpPr>
          <p:spPr>
            <a:xfrm>
              <a:off x="0" y="0"/>
              <a:ext cx="25781" cy="20066"/>
            </a:xfrm>
            <a:custGeom>
              <a:avLst/>
              <a:gdLst/>
              <a:ahLst/>
              <a:cxnLst/>
              <a:rect l="l" t="t" r="r" b="b"/>
              <a:pathLst>
                <a:path w="25781" h="20066">
                  <a:moveTo>
                    <a:pt x="11430" y="0"/>
                  </a:moveTo>
                  <a:cubicBezTo>
                    <a:pt x="5715" y="0"/>
                    <a:pt x="0" y="5715"/>
                    <a:pt x="2921" y="11557"/>
                  </a:cubicBezTo>
                  <a:cubicBezTo>
                    <a:pt x="0" y="17272"/>
                    <a:pt x="5842" y="20066"/>
                    <a:pt x="11557" y="20066"/>
                  </a:cubicBezTo>
                  <a:lnTo>
                    <a:pt x="22987" y="20066"/>
                  </a:lnTo>
                  <a:lnTo>
                    <a:pt x="22987" y="17145"/>
                  </a:lnTo>
                  <a:lnTo>
                    <a:pt x="25781" y="11557"/>
                  </a:lnTo>
                  <a:lnTo>
                    <a:pt x="25781" y="8636"/>
                  </a:lnTo>
                  <a:cubicBezTo>
                    <a:pt x="25781" y="5715"/>
                    <a:pt x="25781" y="5715"/>
                    <a:pt x="25781" y="2921"/>
                  </a:cubicBezTo>
                  <a:lnTo>
                    <a:pt x="25781" y="0"/>
                  </a:lnTo>
                  <a:close/>
                </a:path>
              </a:pathLst>
            </a:custGeom>
            <a:solidFill>
              <a:srgbClr val="FF7352"/>
            </a:solidFill>
          </p:spPr>
        </p:sp>
      </p:grpSp>
      <p:grpSp>
        <p:nvGrpSpPr>
          <p:cNvPr id="22" name="Group 22"/>
          <p:cNvGrpSpPr/>
          <p:nvPr/>
        </p:nvGrpSpPr>
        <p:grpSpPr>
          <a:xfrm>
            <a:off x="1715184" y="2511339"/>
            <a:ext cx="5925" cy="9666"/>
            <a:chOff x="0" y="0"/>
            <a:chExt cx="15800" cy="25776"/>
          </a:xfrm>
        </p:grpSpPr>
        <p:sp>
          <p:nvSpPr>
            <p:cNvPr id="23" name="Freeform 23"/>
            <p:cNvSpPr/>
            <p:nvPr/>
          </p:nvSpPr>
          <p:spPr>
            <a:xfrm>
              <a:off x="0" y="0"/>
              <a:ext cx="15748" cy="25781"/>
            </a:xfrm>
            <a:custGeom>
              <a:avLst/>
              <a:gdLst/>
              <a:ahLst/>
              <a:cxnLst/>
              <a:rect l="l" t="t" r="r" b="b"/>
              <a:pathLst>
                <a:path w="15748" h="25781">
                  <a:moveTo>
                    <a:pt x="8636" y="0"/>
                  </a:moveTo>
                  <a:cubicBezTo>
                    <a:pt x="6477" y="0"/>
                    <a:pt x="4318" y="762"/>
                    <a:pt x="2921" y="2159"/>
                  </a:cubicBezTo>
                  <a:cubicBezTo>
                    <a:pt x="2921" y="7874"/>
                    <a:pt x="0" y="13589"/>
                    <a:pt x="0" y="19304"/>
                  </a:cubicBezTo>
                  <a:cubicBezTo>
                    <a:pt x="0" y="23622"/>
                    <a:pt x="4318" y="25781"/>
                    <a:pt x="8255" y="25781"/>
                  </a:cubicBezTo>
                  <a:cubicBezTo>
                    <a:pt x="12192" y="25781"/>
                    <a:pt x="15748" y="23622"/>
                    <a:pt x="14351" y="19304"/>
                  </a:cubicBezTo>
                  <a:cubicBezTo>
                    <a:pt x="14351" y="13589"/>
                    <a:pt x="14351" y="7874"/>
                    <a:pt x="14351" y="2159"/>
                  </a:cubicBezTo>
                  <a:cubicBezTo>
                    <a:pt x="12954" y="762"/>
                    <a:pt x="10795" y="0"/>
                    <a:pt x="8636" y="0"/>
                  </a:cubicBezTo>
                  <a:close/>
                </a:path>
              </a:pathLst>
            </a:custGeom>
            <a:solidFill>
              <a:srgbClr val="FF7352"/>
            </a:solidFill>
          </p:spPr>
        </p:sp>
      </p:grpSp>
      <p:grpSp>
        <p:nvGrpSpPr>
          <p:cNvPr id="24" name="Group 24"/>
          <p:cNvGrpSpPr/>
          <p:nvPr/>
        </p:nvGrpSpPr>
        <p:grpSpPr>
          <a:xfrm>
            <a:off x="1732650" y="2540909"/>
            <a:ext cx="12422" cy="10194"/>
            <a:chOff x="0" y="0"/>
            <a:chExt cx="33125" cy="27184"/>
          </a:xfrm>
        </p:grpSpPr>
        <p:sp>
          <p:nvSpPr>
            <p:cNvPr id="25" name="Freeform 25"/>
            <p:cNvSpPr/>
            <p:nvPr/>
          </p:nvSpPr>
          <p:spPr>
            <a:xfrm>
              <a:off x="0" y="0"/>
              <a:ext cx="33147" cy="27051"/>
            </a:xfrm>
            <a:custGeom>
              <a:avLst/>
              <a:gdLst/>
              <a:ahLst/>
              <a:cxnLst/>
              <a:rect l="l" t="t" r="r" b="b"/>
              <a:pathLst>
                <a:path w="33147" h="27051">
                  <a:moveTo>
                    <a:pt x="11049" y="0"/>
                  </a:moveTo>
                  <a:cubicBezTo>
                    <a:pt x="5715" y="0"/>
                    <a:pt x="0" y="6731"/>
                    <a:pt x="4953" y="9144"/>
                  </a:cubicBezTo>
                  <a:cubicBezTo>
                    <a:pt x="10668" y="14859"/>
                    <a:pt x="16383" y="20574"/>
                    <a:pt x="25019" y="26289"/>
                  </a:cubicBezTo>
                  <a:cubicBezTo>
                    <a:pt x="25527" y="26797"/>
                    <a:pt x="26289" y="27051"/>
                    <a:pt x="26924" y="27051"/>
                  </a:cubicBezTo>
                  <a:cubicBezTo>
                    <a:pt x="29845" y="27051"/>
                    <a:pt x="33147" y="22860"/>
                    <a:pt x="30861" y="20574"/>
                  </a:cubicBezTo>
                  <a:cubicBezTo>
                    <a:pt x="25019" y="12065"/>
                    <a:pt x="19304" y="6350"/>
                    <a:pt x="13589" y="635"/>
                  </a:cubicBezTo>
                  <a:cubicBezTo>
                    <a:pt x="12827" y="127"/>
                    <a:pt x="11938" y="0"/>
                    <a:pt x="11049" y="0"/>
                  </a:cubicBezTo>
                  <a:close/>
                </a:path>
              </a:pathLst>
            </a:custGeom>
            <a:solidFill>
              <a:srgbClr val="FF7352"/>
            </a:solidFill>
          </p:spPr>
        </p:sp>
      </p:grpSp>
      <p:grpSp>
        <p:nvGrpSpPr>
          <p:cNvPr id="26" name="Group 26"/>
          <p:cNvGrpSpPr/>
          <p:nvPr/>
        </p:nvGrpSpPr>
        <p:grpSpPr>
          <a:xfrm>
            <a:off x="1740953" y="2552930"/>
            <a:ext cx="9669" cy="3413"/>
            <a:chOff x="0" y="0"/>
            <a:chExt cx="25784" cy="9101"/>
          </a:xfrm>
        </p:grpSpPr>
        <p:sp>
          <p:nvSpPr>
            <p:cNvPr id="27" name="Freeform 27"/>
            <p:cNvSpPr/>
            <p:nvPr/>
          </p:nvSpPr>
          <p:spPr>
            <a:xfrm>
              <a:off x="0" y="0"/>
              <a:ext cx="25654" cy="9017"/>
            </a:xfrm>
            <a:custGeom>
              <a:avLst/>
              <a:gdLst/>
              <a:ahLst/>
              <a:cxnLst/>
              <a:rect l="l" t="t" r="r" b="b"/>
              <a:pathLst>
                <a:path w="25654" h="9017">
                  <a:moveTo>
                    <a:pt x="2921" y="0"/>
                  </a:moveTo>
                  <a:cubicBezTo>
                    <a:pt x="0" y="0"/>
                    <a:pt x="0" y="8636"/>
                    <a:pt x="2921" y="8636"/>
                  </a:cubicBezTo>
                  <a:lnTo>
                    <a:pt x="20066" y="8636"/>
                  </a:lnTo>
                  <a:cubicBezTo>
                    <a:pt x="20701" y="8890"/>
                    <a:pt x="21209" y="9017"/>
                    <a:pt x="21717" y="9017"/>
                  </a:cubicBezTo>
                  <a:cubicBezTo>
                    <a:pt x="25654" y="9017"/>
                    <a:pt x="25019" y="0"/>
                    <a:pt x="20066" y="0"/>
                  </a:cubicBezTo>
                  <a:close/>
                </a:path>
              </a:pathLst>
            </a:custGeom>
            <a:solidFill>
              <a:srgbClr val="FF7352"/>
            </a:solidFill>
          </p:spPr>
        </p:sp>
      </p:grpSp>
      <p:grpSp>
        <p:nvGrpSpPr>
          <p:cNvPr id="28" name="Group 28"/>
          <p:cNvGrpSpPr/>
          <p:nvPr/>
        </p:nvGrpSpPr>
        <p:grpSpPr>
          <a:xfrm>
            <a:off x="1707673" y="2508917"/>
            <a:ext cx="9669" cy="7530"/>
            <a:chOff x="0" y="0"/>
            <a:chExt cx="25784" cy="20080"/>
          </a:xfrm>
        </p:grpSpPr>
        <p:sp>
          <p:nvSpPr>
            <p:cNvPr id="29" name="Freeform 29"/>
            <p:cNvSpPr/>
            <p:nvPr/>
          </p:nvSpPr>
          <p:spPr>
            <a:xfrm>
              <a:off x="0" y="0"/>
              <a:ext cx="25781" cy="20066"/>
            </a:xfrm>
            <a:custGeom>
              <a:avLst/>
              <a:gdLst/>
              <a:ahLst/>
              <a:cxnLst/>
              <a:rect l="l" t="t" r="r" b="b"/>
              <a:pathLst>
                <a:path w="25781" h="20066">
                  <a:moveTo>
                    <a:pt x="11430" y="0"/>
                  </a:moveTo>
                  <a:cubicBezTo>
                    <a:pt x="0" y="0"/>
                    <a:pt x="0" y="20066"/>
                    <a:pt x="11430" y="20066"/>
                  </a:cubicBezTo>
                  <a:cubicBezTo>
                    <a:pt x="25781" y="20066"/>
                    <a:pt x="25781" y="0"/>
                    <a:pt x="11430" y="0"/>
                  </a:cubicBezTo>
                  <a:close/>
                </a:path>
              </a:pathLst>
            </a:custGeom>
            <a:solidFill>
              <a:srgbClr val="FF7352"/>
            </a:solidFill>
          </p:spPr>
        </p:sp>
      </p:grpSp>
      <p:grpSp>
        <p:nvGrpSpPr>
          <p:cNvPr id="30" name="Group 30"/>
          <p:cNvGrpSpPr/>
          <p:nvPr/>
        </p:nvGrpSpPr>
        <p:grpSpPr>
          <a:xfrm>
            <a:off x="1847268" y="2594521"/>
            <a:ext cx="8612" cy="11031"/>
            <a:chOff x="0" y="0"/>
            <a:chExt cx="22965" cy="29416"/>
          </a:xfrm>
        </p:grpSpPr>
        <p:sp>
          <p:nvSpPr>
            <p:cNvPr id="31" name="Freeform 31"/>
            <p:cNvSpPr/>
            <p:nvPr/>
          </p:nvSpPr>
          <p:spPr>
            <a:xfrm>
              <a:off x="-127" y="0"/>
              <a:ext cx="23114" cy="29464"/>
            </a:xfrm>
            <a:custGeom>
              <a:avLst/>
              <a:gdLst/>
              <a:ahLst/>
              <a:cxnLst/>
              <a:rect l="l" t="t" r="r" b="b"/>
              <a:pathLst>
                <a:path w="23114" h="29464">
                  <a:moveTo>
                    <a:pt x="11938" y="0"/>
                  </a:moveTo>
                  <a:cubicBezTo>
                    <a:pt x="8763" y="0"/>
                    <a:pt x="5842" y="2159"/>
                    <a:pt x="5842" y="6477"/>
                  </a:cubicBezTo>
                  <a:cubicBezTo>
                    <a:pt x="5842" y="9398"/>
                    <a:pt x="5842" y="12192"/>
                    <a:pt x="2921" y="15113"/>
                  </a:cubicBezTo>
                  <a:cubicBezTo>
                    <a:pt x="0" y="18034"/>
                    <a:pt x="0" y="20828"/>
                    <a:pt x="2921" y="20828"/>
                  </a:cubicBezTo>
                  <a:cubicBezTo>
                    <a:pt x="2921" y="23749"/>
                    <a:pt x="2921" y="23749"/>
                    <a:pt x="2921" y="23749"/>
                  </a:cubicBezTo>
                  <a:cubicBezTo>
                    <a:pt x="5842" y="26670"/>
                    <a:pt x="5842" y="26670"/>
                    <a:pt x="8636" y="29464"/>
                  </a:cubicBezTo>
                  <a:lnTo>
                    <a:pt x="11557" y="29464"/>
                  </a:lnTo>
                  <a:cubicBezTo>
                    <a:pt x="14478" y="26670"/>
                    <a:pt x="17272" y="26670"/>
                    <a:pt x="20193" y="23749"/>
                  </a:cubicBezTo>
                  <a:cubicBezTo>
                    <a:pt x="20193" y="23749"/>
                    <a:pt x="20193" y="23749"/>
                    <a:pt x="23114" y="20828"/>
                  </a:cubicBezTo>
                  <a:cubicBezTo>
                    <a:pt x="23114" y="20828"/>
                    <a:pt x="23114" y="17907"/>
                    <a:pt x="23114" y="15113"/>
                  </a:cubicBezTo>
                  <a:cubicBezTo>
                    <a:pt x="23114" y="12319"/>
                    <a:pt x="20193" y="9398"/>
                    <a:pt x="20193" y="6477"/>
                  </a:cubicBezTo>
                  <a:cubicBezTo>
                    <a:pt x="18796" y="2159"/>
                    <a:pt x="15113" y="0"/>
                    <a:pt x="11938" y="0"/>
                  </a:cubicBezTo>
                  <a:close/>
                </a:path>
              </a:pathLst>
            </a:custGeom>
            <a:solidFill>
              <a:srgbClr val="FF7352"/>
            </a:solidFill>
          </p:spPr>
        </p:sp>
      </p:grpSp>
      <p:grpSp>
        <p:nvGrpSpPr>
          <p:cNvPr id="32" name="Group 32"/>
          <p:cNvGrpSpPr/>
          <p:nvPr/>
        </p:nvGrpSpPr>
        <p:grpSpPr>
          <a:xfrm>
            <a:off x="1849404" y="2673939"/>
            <a:ext cx="29800" cy="47338"/>
            <a:chOff x="0" y="0"/>
            <a:chExt cx="79467" cy="126235"/>
          </a:xfrm>
        </p:grpSpPr>
        <p:sp>
          <p:nvSpPr>
            <p:cNvPr id="33" name="Freeform 33"/>
            <p:cNvSpPr/>
            <p:nvPr/>
          </p:nvSpPr>
          <p:spPr>
            <a:xfrm>
              <a:off x="0" y="0"/>
              <a:ext cx="79248" cy="126238"/>
            </a:xfrm>
            <a:custGeom>
              <a:avLst/>
              <a:gdLst/>
              <a:ahLst/>
              <a:cxnLst/>
              <a:rect l="l" t="t" r="r" b="b"/>
              <a:pathLst>
                <a:path w="79248" h="126238">
                  <a:moveTo>
                    <a:pt x="6731" y="0"/>
                  </a:moveTo>
                  <a:cubicBezTo>
                    <a:pt x="3810" y="0"/>
                    <a:pt x="0" y="4191"/>
                    <a:pt x="0" y="6477"/>
                  </a:cubicBezTo>
                  <a:cubicBezTo>
                    <a:pt x="5715" y="20828"/>
                    <a:pt x="11430" y="35179"/>
                    <a:pt x="22860" y="46609"/>
                  </a:cubicBezTo>
                  <a:cubicBezTo>
                    <a:pt x="25654" y="55118"/>
                    <a:pt x="31496" y="60960"/>
                    <a:pt x="34290" y="66675"/>
                  </a:cubicBezTo>
                  <a:cubicBezTo>
                    <a:pt x="31369" y="69596"/>
                    <a:pt x="34290" y="75184"/>
                    <a:pt x="37211" y="78105"/>
                  </a:cubicBezTo>
                  <a:lnTo>
                    <a:pt x="40005" y="78105"/>
                  </a:lnTo>
                  <a:cubicBezTo>
                    <a:pt x="42926" y="78105"/>
                    <a:pt x="45720" y="86614"/>
                    <a:pt x="48641" y="92456"/>
                  </a:cubicBezTo>
                  <a:cubicBezTo>
                    <a:pt x="54356" y="100965"/>
                    <a:pt x="60071" y="112522"/>
                    <a:pt x="65786" y="123952"/>
                  </a:cubicBezTo>
                  <a:cubicBezTo>
                    <a:pt x="66548" y="125476"/>
                    <a:pt x="68072" y="126238"/>
                    <a:pt x="69723" y="126238"/>
                  </a:cubicBezTo>
                  <a:cubicBezTo>
                    <a:pt x="73914" y="126238"/>
                    <a:pt x="79248" y="121539"/>
                    <a:pt x="77216" y="115316"/>
                  </a:cubicBezTo>
                  <a:cubicBezTo>
                    <a:pt x="74295" y="103886"/>
                    <a:pt x="68580" y="92456"/>
                    <a:pt x="60071" y="83820"/>
                  </a:cubicBezTo>
                  <a:cubicBezTo>
                    <a:pt x="51562" y="66675"/>
                    <a:pt x="43053" y="52324"/>
                    <a:pt x="34417" y="38100"/>
                  </a:cubicBezTo>
                  <a:cubicBezTo>
                    <a:pt x="28702" y="23749"/>
                    <a:pt x="20066" y="9398"/>
                    <a:pt x="8636" y="762"/>
                  </a:cubicBezTo>
                  <a:cubicBezTo>
                    <a:pt x="8128" y="254"/>
                    <a:pt x="7493" y="0"/>
                    <a:pt x="6731" y="0"/>
                  </a:cubicBezTo>
                  <a:close/>
                </a:path>
              </a:pathLst>
            </a:custGeom>
            <a:solidFill>
              <a:srgbClr val="FF7352"/>
            </a:solidFill>
          </p:spPr>
        </p:sp>
      </p:grpSp>
      <p:grpSp>
        <p:nvGrpSpPr>
          <p:cNvPr id="34" name="Group 34"/>
          <p:cNvGrpSpPr/>
          <p:nvPr/>
        </p:nvGrpSpPr>
        <p:grpSpPr>
          <a:xfrm>
            <a:off x="1800002" y="2609383"/>
            <a:ext cx="17686" cy="21731"/>
            <a:chOff x="0" y="0"/>
            <a:chExt cx="47163" cy="57949"/>
          </a:xfrm>
        </p:grpSpPr>
        <p:sp>
          <p:nvSpPr>
            <p:cNvPr id="35" name="Freeform 35"/>
            <p:cNvSpPr/>
            <p:nvPr/>
          </p:nvSpPr>
          <p:spPr>
            <a:xfrm>
              <a:off x="0" y="0"/>
              <a:ext cx="47117" cy="57912"/>
            </a:xfrm>
            <a:custGeom>
              <a:avLst/>
              <a:gdLst/>
              <a:ahLst/>
              <a:cxnLst/>
              <a:rect l="l" t="t" r="r" b="b"/>
              <a:pathLst>
                <a:path w="47117" h="57912">
                  <a:moveTo>
                    <a:pt x="5588" y="0"/>
                  </a:moveTo>
                  <a:cubicBezTo>
                    <a:pt x="2921" y="0"/>
                    <a:pt x="0" y="2032"/>
                    <a:pt x="0" y="4064"/>
                  </a:cubicBezTo>
                  <a:cubicBezTo>
                    <a:pt x="8636" y="21209"/>
                    <a:pt x="20066" y="38354"/>
                    <a:pt x="31496" y="55626"/>
                  </a:cubicBezTo>
                  <a:cubicBezTo>
                    <a:pt x="33020" y="57150"/>
                    <a:pt x="35179" y="57912"/>
                    <a:pt x="37084" y="57912"/>
                  </a:cubicBezTo>
                  <a:cubicBezTo>
                    <a:pt x="42291" y="57912"/>
                    <a:pt x="47117" y="53213"/>
                    <a:pt x="42926" y="46990"/>
                  </a:cubicBezTo>
                  <a:cubicBezTo>
                    <a:pt x="34417" y="29845"/>
                    <a:pt x="22987" y="15494"/>
                    <a:pt x="8636" y="1143"/>
                  </a:cubicBezTo>
                  <a:cubicBezTo>
                    <a:pt x="7874" y="381"/>
                    <a:pt x="6731" y="0"/>
                    <a:pt x="5588" y="0"/>
                  </a:cubicBezTo>
                  <a:close/>
                </a:path>
              </a:pathLst>
            </a:custGeom>
            <a:solidFill>
              <a:srgbClr val="FF7352"/>
            </a:solidFill>
          </p:spPr>
        </p:sp>
      </p:grpSp>
      <p:grpSp>
        <p:nvGrpSpPr>
          <p:cNvPr id="36" name="Group 36"/>
          <p:cNvGrpSpPr/>
          <p:nvPr/>
        </p:nvGrpSpPr>
        <p:grpSpPr>
          <a:xfrm>
            <a:off x="1901427" y="2618498"/>
            <a:ext cx="38830" cy="36197"/>
            <a:chOff x="0" y="0"/>
            <a:chExt cx="103547" cy="96525"/>
          </a:xfrm>
        </p:grpSpPr>
        <p:sp>
          <p:nvSpPr>
            <p:cNvPr id="37" name="Freeform 37"/>
            <p:cNvSpPr/>
            <p:nvPr/>
          </p:nvSpPr>
          <p:spPr>
            <a:xfrm>
              <a:off x="0" y="0"/>
              <a:ext cx="103505" cy="96393"/>
            </a:xfrm>
            <a:custGeom>
              <a:avLst/>
              <a:gdLst/>
              <a:ahLst/>
              <a:cxnLst/>
              <a:rect l="l" t="t" r="r" b="b"/>
              <a:pathLst>
                <a:path w="103505" h="96393">
                  <a:moveTo>
                    <a:pt x="13081" y="0"/>
                  </a:moveTo>
                  <a:cubicBezTo>
                    <a:pt x="6096" y="0"/>
                    <a:pt x="0" y="10160"/>
                    <a:pt x="4445" y="17018"/>
                  </a:cubicBezTo>
                  <a:lnTo>
                    <a:pt x="7366" y="19939"/>
                  </a:lnTo>
                  <a:cubicBezTo>
                    <a:pt x="10287" y="34290"/>
                    <a:pt x="16002" y="48514"/>
                    <a:pt x="24638" y="59944"/>
                  </a:cubicBezTo>
                  <a:cubicBezTo>
                    <a:pt x="25781" y="61214"/>
                    <a:pt x="27432" y="61849"/>
                    <a:pt x="29083" y="61849"/>
                  </a:cubicBezTo>
                  <a:cubicBezTo>
                    <a:pt x="31369" y="61849"/>
                    <a:pt x="33274" y="60452"/>
                    <a:pt x="33274" y="57150"/>
                  </a:cubicBezTo>
                  <a:cubicBezTo>
                    <a:pt x="33274" y="51435"/>
                    <a:pt x="33274" y="45720"/>
                    <a:pt x="30353" y="42799"/>
                  </a:cubicBezTo>
                  <a:lnTo>
                    <a:pt x="50292" y="62738"/>
                  </a:lnTo>
                  <a:cubicBezTo>
                    <a:pt x="41656" y="62738"/>
                    <a:pt x="33020" y="65659"/>
                    <a:pt x="27305" y="68453"/>
                  </a:cubicBezTo>
                  <a:cubicBezTo>
                    <a:pt x="18669" y="71247"/>
                    <a:pt x="18669" y="79883"/>
                    <a:pt x="27305" y="79883"/>
                  </a:cubicBezTo>
                  <a:cubicBezTo>
                    <a:pt x="34417" y="81280"/>
                    <a:pt x="41656" y="82042"/>
                    <a:pt x="48768" y="82042"/>
                  </a:cubicBezTo>
                  <a:cubicBezTo>
                    <a:pt x="51689" y="82042"/>
                    <a:pt x="54610" y="81915"/>
                    <a:pt x="57531" y="81661"/>
                  </a:cubicBezTo>
                  <a:cubicBezTo>
                    <a:pt x="54737" y="84328"/>
                    <a:pt x="53848" y="89281"/>
                    <a:pt x="56007" y="91313"/>
                  </a:cubicBezTo>
                  <a:cubicBezTo>
                    <a:pt x="61214" y="94742"/>
                    <a:pt x="67056" y="96393"/>
                    <a:pt x="72771" y="96393"/>
                  </a:cubicBezTo>
                  <a:cubicBezTo>
                    <a:pt x="85598" y="96393"/>
                    <a:pt x="97790" y="88011"/>
                    <a:pt x="101854" y="74041"/>
                  </a:cubicBezTo>
                  <a:cubicBezTo>
                    <a:pt x="103505" y="69088"/>
                    <a:pt x="99441" y="66040"/>
                    <a:pt x="94488" y="66040"/>
                  </a:cubicBezTo>
                  <a:cubicBezTo>
                    <a:pt x="90932" y="66040"/>
                    <a:pt x="86995" y="67564"/>
                    <a:pt x="84709" y="71247"/>
                  </a:cubicBezTo>
                  <a:cubicBezTo>
                    <a:pt x="84709" y="74168"/>
                    <a:pt x="81788" y="76962"/>
                    <a:pt x="78994" y="79883"/>
                  </a:cubicBezTo>
                  <a:cubicBezTo>
                    <a:pt x="81915" y="74168"/>
                    <a:pt x="81915" y="68453"/>
                    <a:pt x="78994" y="65532"/>
                  </a:cubicBezTo>
                  <a:cubicBezTo>
                    <a:pt x="58928" y="45593"/>
                    <a:pt x="38862" y="22733"/>
                    <a:pt x="18796" y="2667"/>
                  </a:cubicBezTo>
                  <a:cubicBezTo>
                    <a:pt x="16891" y="762"/>
                    <a:pt x="14859" y="0"/>
                    <a:pt x="13081" y="0"/>
                  </a:cubicBezTo>
                  <a:close/>
                </a:path>
              </a:pathLst>
            </a:custGeom>
            <a:solidFill>
              <a:srgbClr val="FF7352"/>
            </a:solidFill>
          </p:spPr>
        </p:sp>
      </p:grpSp>
      <p:grpSp>
        <p:nvGrpSpPr>
          <p:cNvPr id="38" name="Group 38"/>
          <p:cNvGrpSpPr/>
          <p:nvPr/>
        </p:nvGrpSpPr>
        <p:grpSpPr>
          <a:xfrm>
            <a:off x="1966445" y="2798755"/>
            <a:ext cx="12929" cy="10745"/>
            <a:chOff x="0" y="0"/>
            <a:chExt cx="34477" cy="28653"/>
          </a:xfrm>
        </p:grpSpPr>
        <p:sp>
          <p:nvSpPr>
            <p:cNvPr id="39" name="Freeform 39"/>
            <p:cNvSpPr/>
            <p:nvPr/>
          </p:nvSpPr>
          <p:spPr>
            <a:xfrm>
              <a:off x="0" y="0"/>
              <a:ext cx="34417" cy="28702"/>
            </a:xfrm>
            <a:custGeom>
              <a:avLst/>
              <a:gdLst/>
              <a:ahLst/>
              <a:cxnLst/>
              <a:rect l="l" t="t" r="r" b="b"/>
              <a:pathLst>
                <a:path w="34417" h="28702">
                  <a:moveTo>
                    <a:pt x="17272" y="0"/>
                  </a:moveTo>
                  <a:cubicBezTo>
                    <a:pt x="0" y="2921"/>
                    <a:pt x="0" y="25781"/>
                    <a:pt x="17272" y="28702"/>
                  </a:cubicBezTo>
                  <a:cubicBezTo>
                    <a:pt x="34417" y="25781"/>
                    <a:pt x="34417" y="2921"/>
                    <a:pt x="17272" y="0"/>
                  </a:cubicBezTo>
                  <a:close/>
                </a:path>
              </a:pathLst>
            </a:custGeom>
            <a:solidFill>
              <a:srgbClr val="FF7352"/>
            </a:solidFill>
          </p:spPr>
        </p:sp>
      </p:grpSp>
      <p:grpSp>
        <p:nvGrpSpPr>
          <p:cNvPr id="40" name="Group 40"/>
          <p:cNvGrpSpPr/>
          <p:nvPr/>
        </p:nvGrpSpPr>
        <p:grpSpPr>
          <a:xfrm>
            <a:off x="1996531" y="2785875"/>
            <a:ext cx="13964" cy="10745"/>
            <a:chOff x="0" y="0"/>
            <a:chExt cx="37237" cy="28653"/>
          </a:xfrm>
        </p:grpSpPr>
        <p:sp>
          <p:nvSpPr>
            <p:cNvPr id="41" name="Freeform 41"/>
            <p:cNvSpPr/>
            <p:nvPr/>
          </p:nvSpPr>
          <p:spPr>
            <a:xfrm>
              <a:off x="0" y="0"/>
              <a:ext cx="37211" cy="28702"/>
            </a:xfrm>
            <a:custGeom>
              <a:avLst/>
              <a:gdLst/>
              <a:ahLst/>
              <a:cxnLst/>
              <a:rect l="l" t="t" r="r" b="b"/>
              <a:pathLst>
                <a:path w="37211" h="28702">
                  <a:moveTo>
                    <a:pt x="17272" y="0"/>
                  </a:moveTo>
                  <a:cubicBezTo>
                    <a:pt x="0" y="0"/>
                    <a:pt x="0" y="28702"/>
                    <a:pt x="17272" y="28702"/>
                  </a:cubicBezTo>
                  <a:cubicBezTo>
                    <a:pt x="37211" y="28702"/>
                    <a:pt x="37211" y="0"/>
                    <a:pt x="17272" y="0"/>
                  </a:cubicBezTo>
                  <a:close/>
                </a:path>
              </a:pathLst>
            </a:custGeom>
            <a:solidFill>
              <a:srgbClr val="FF7352"/>
            </a:solidFill>
          </p:spPr>
        </p:sp>
      </p:grpSp>
      <p:grpSp>
        <p:nvGrpSpPr>
          <p:cNvPr id="42" name="Group 42"/>
          <p:cNvGrpSpPr/>
          <p:nvPr/>
        </p:nvGrpSpPr>
        <p:grpSpPr>
          <a:xfrm>
            <a:off x="2009416" y="2811635"/>
            <a:ext cx="11827" cy="8609"/>
            <a:chOff x="0" y="0"/>
            <a:chExt cx="31539" cy="22957"/>
          </a:xfrm>
        </p:grpSpPr>
        <p:sp>
          <p:nvSpPr>
            <p:cNvPr id="43" name="Freeform 43"/>
            <p:cNvSpPr/>
            <p:nvPr/>
          </p:nvSpPr>
          <p:spPr>
            <a:xfrm>
              <a:off x="0" y="0"/>
              <a:ext cx="31369" cy="22860"/>
            </a:xfrm>
            <a:custGeom>
              <a:avLst/>
              <a:gdLst/>
              <a:ahLst/>
              <a:cxnLst/>
              <a:rect l="l" t="t" r="r" b="b"/>
              <a:pathLst>
                <a:path w="31369" h="22860">
                  <a:moveTo>
                    <a:pt x="17145" y="0"/>
                  </a:moveTo>
                  <a:cubicBezTo>
                    <a:pt x="0" y="0"/>
                    <a:pt x="0" y="22860"/>
                    <a:pt x="17145" y="22860"/>
                  </a:cubicBezTo>
                  <a:cubicBezTo>
                    <a:pt x="31369" y="22860"/>
                    <a:pt x="31369" y="0"/>
                    <a:pt x="17145" y="0"/>
                  </a:cubicBezTo>
                  <a:close/>
                </a:path>
              </a:pathLst>
            </a:custGeom>
            <a:solidFill>
              <a:srgbClr val="FF7352"/>
            </a:solidFill>
          </p:spPr>
        </p:sp>
      </p:grpSp>
      <p:grpSp>
        <p:nvGrpSpPr>
          <p:cNvPr id="44" name="Group 44"/>
          <p:cNvGrpSpPr/>
          <p:nvPr/>
        </p:nvGrpSpPr>
        <p:grpSpPr>
          <a:xfrm>
            <a:off x="2057739" y="2840610"/>
            <a:ext cx="12907" cy="10767"/>
            <a:chOff x="0" y="0"/>
            <a:chExt cx="34419" cy="28712"/>
          </a:xfrm>
        </p:grpSpPr>
        <p:sp>
          <p:nvSpPr>
            <p:cNvPr id="45" name="Freeform 45"/>
            <p:cNvSpPr/>
            <p:nvPr/>
          </p:nvSpPr>
          <p:spPr>
            <a:xfrm>
              <a:off x="0" y="0"/>
              <a:ext cx="34417" cy="28702"/>
            </a:xfrm>
            <a:custGeom>
              <a:avLst/>
              <a:gdLst/>
              <a:ahLst/>
              <a:cxnLst/>
              <a:rect l="l" t="t" r="r" b="b"/>
              <a:pathLst>
                <a:path w="34417" h="28702">
                  <a:moveTo>
                    <a:pt x="17272" y="0"/>
                  </a:moveTo>
                  <a:cubicBezTo>
                    <a:pt x="0" y="2921"/>
                    <a:pt x="0" y="25781"/>
                    <a:pt x="17272" y="28702"/>
                  </a:cubicBezTo>
                  <a:cubicBezTo>
                    <a:pt x="34417" y="25781"/>
                    <a:pt x="34417" y="2921"/>
                    <a:pt x="17272" y="0"/>
                  </a:cubicBezTo>
                  <a:close/>
                </a:path>
              </a:pathLst>
            </a:custGeom>
            <a:solidFill>
              <a:srgbClr val="FF7352"/>
            </a:solidFill>
          </p:spPr>
        </p:sp>
      </p:grpSp>
      <p:grpSp>
        <p:nvGrpSpPr>
          <p:cNvPr id="46" name="Group 46"/>
          <p:cNvGrpSpPr/>
          <p:nvPr/>
        </p:nvGrpSpPr>
        <p:grpSpPr>
          <a:xfrm>
            <a:off x="2097670" y="2861417"/>
            <a:ext cx="132965" cy="59733"/>
            <a:chOff x="0" y="0"/>
            <a:chExt cx="354573" cy="159288"/>
          </a:xfrm>
        </p:grpSpPr>
        <p:sp>
          <p:nvSpPr>
            <p:cNvPr id="47" name="Freeform 47"/>
            <p:cNvSpPr/>
            <p:nvPr/>
          </p:nvSpPr>
          <p:spPr>
            <a:xfrm>
              <a:off x="-127" y="0"/>
              <a:ext cx="354457" cy="159258"/>
            </a:xfrm>
            <a:custGeom>
              <a:avLst/>
              <a:gdLst/>
              <a:ahLst/>
              <a:cxnLst/>
              <a:rect l="l" t="t" r="r" b="b"/>
              <a:pathLst>
                <a:path w="354457" h="159258">
                  <a:moveTo>
                    <a:pt x="200025" y="73406"/>
                  </a:moveTo>
                  <a:cubicBezTo>
                    <a:pt x="205740" y="76327"/>
                    <a:pt x="211455" y="79121"/>
                    <a:pt x="217170" y="84836"/>
                  </a:cubicBezTo>
                  <a:cubicBezTo>
                    <a:pt x="222885" y="87757"/>
                    <a:pt x="228727" y="90551"/>
                    <a:pt x="234442" y="93345"/>
                  </a:cubicBezTo>
                  <a:cubicBezTo>
                    <a:pt x="223012" y="93345"/>
                    <a:pt x="211582" y="93345"/>
                    <a:pt x="197231" y="96266"/>
                  </a:cubicBezTo>
                  <a:cubicBezTo>
                    <a:pt x="194310" y="96266"/>
                    <a:pt x="188595" y="99187"/>
                    <a:pt x="188595" y="104775"/>
                  </a:cubicBezTo>
                  <a:cubicBezTo>
                    <a:pt x="188595" y="101854"/>
                    <a:pt x="188595" y="99060"/>
                    <a:pt x="185674" y="96266"/>
                  </a:cubicBezTo>
                  <a:cubicBezTo>
                    <a:pt x="186436" y="97028"/>
                    <a:pt x="187325" y="97409"/>
                    <a:pt x="188214" y="97409"/>
                  </a:cubicBezTo>
                  <a:cubicBezTo>
                    <a:pt x="190246" y="97409"/>
                    <a:pt x="192278" y="95377"/>
                    <a:pt x="194310" y="93345"/>
                  </a:cubicBezTo>
                  <a:cubicBezTo>
                    <a:pt x="197231" y="87630"/>
                    <a:pt x="200025" y="81915"/>
                    <a:pt x="200025" y="76200"/>
                  </a:cubicBezTo>
                  <a:cubicBezTo>
                    <a:pt x="200025" y="76200"/>
                    <a:pt x="200025" y="73279"/>
                    <a:pt x="200025" y="73279"/>
                  </a:cubicBezTo>
                  <a:close/>
                  <a:moveTo>
                    <a:pt x="200025" y="119253"/>
                  </a:moveTo>
                  <a:lnTo>
                    <a:pt x="211455" y="122174"/>
                  </a:lnTo>
                  <a:lnTo>
                    <a:pt x="220091" y="130683"/>
                  </a:lnTo>
                  <a:lnTo>
                    <a:pt x="205740" y="130683"/>
                  </a:lnTo>
                  <a:lnTo>
                    <a:pt x="200025" y="119253"/>
                  </a:lnTo>
                  <a:close/>
                  <a:moveTo>
                    <a:pt x="80264" y="0"/>
                  </a:moveTo>
                  <a:cubicBezTo>
                    <a:pt x="77216" y="0"/>
                    <a:pt x="74168" y="635"/>
                    <a:pt x="71120" y="1778"/>
                  </a:cubicBezTo>
                  <a:cubicBezTo>
                    <a:pt x="65405" y="4699"/>
                    <a:pt x="65405" y="13208"/>
                    <a:pt x="71120" y="13208"/>
                  </a:cubicBezTo>
                  <a:cubicBezTo>
                    <a:pt x="68199" y="18923"/>
                    <a:pt x="68199" y="24638"/>
                    <a:pt x="71120" y="30353"/>
                  </a:cubicBezTo>
                  <a:cubicBezTo>
                    <a:pt x="59690" y="30353"/>
                    <a:pt x="48260" y="18923"/>
                    <a:pt x="45339" y="7493"/>
                  </a:cubicBezTo>
                  <a:cubicBezTo>
                    <a:pt x="45339" y="4699"/>
                    <a:pt x="43180" y="3175"/>
                    <a:pt x="41021" y="3175"/>
                  </a:cubicBezTo>
                  <a:cubicBezTo>
                    <a:pt x="38862" y="3175"/>
                    <a:pt x="36703" y="4699"/>
                    <a:pt x="36703" y="7493"/>
                  </a:cubicBezTo>
                  <a:cubicBezTo>
                    <a:pt x="33782" y="13208"/>
                    <a:pt x="33782" y="18923"/>
                    <a:pt x="36703" y="27559"/>
                  </a:cubicBezTo>
                  <a:cubicBezTo>
                    <a:pt x="28067" y="21844"/>
                    <a:pt x="16637" y="18923"/>
                    <a:pt x="8001" y="18923"/>
                  </a:cubicBezTo>
                  <a:cubicBezTo>
                    <a:pt x="6985" y="18415"/>
                    <a:pt x="5969" y="18161"/>
                    <a:pt x="5207" y="18161"/>
                  </a:cubicBezTo>
                  <a:cubicBezTo>
                    <a:pt x="1397" y="18161"/>
                    <a:pt x="0" y="22860"/>
                    <a:pt x="2286" y="27559"/>
                  </a:cubicBezTo>
                  <a:cubicBezTo>
                    <a:pt x="22479" y="41910"/>
                    <a:pt x="42545" y="53340"/>
                    <a:pt x="68326" y="61976"/>
                  </a:cubicBezTo>
                  <a:cubicBezTo>
                    <a:pt x="69723" y="62865"/>
                    <a:pt x="71120" y="63373"/>
                    <a:pt x="72517" y="63373"/>
                  </a:cubicBezTo>
                  <a:cubicBezTo>
                    <a:pt x="79248" y="63373"/>
                    <a:pt x="83693" y="52959"/>
                    <a:pt x="74041" y="50546"/>
                  </a:cubicBezTo>
                  <a:cubicBezTo>
                    <a:pt x="76835" y="47625"/>
                    <a:pt x="79756" y="44831"/>
                    <a:pt x="79756" y="41910"/>
                  </a:cubicBezTo>
                  <a:lnTo>
                    <a:pt x="88392" y="41910"/>
                  </a:lnTo>
                  <a:cubicBezTo>
                    <a:pt x="94107" y="41910"/>
                    <a:pt x="99822" y="39116"/>
                    <a:pt x="102616" y="33401"/>
                  </a:cubicBezTo>
                  <a:cubicBezTo>
                    <a:pt x="105537" y="36322"/>
                    <a:pt x="108331" y="41910"/>
                    <a:pt x="114046" y="47752"/>
                  </a:cubicBezTo>
                  <a:cubicBezTo>
                    <a:pt x="115570" y="49149"/>
                    <a:pt x="117602" y="49911"/>
                    <a:pt x="119761" y="49911"/>
                  </a:cubicBezTo>
                  <a:cubicBezTo>
                    <a:pt x="121920" y="49911"/>
                    <a:pt x="124079" y="49149"/>
                    <a:pt x="125476" y="47752"/>
                  </a:cubicBezTo>
                  <a:cubicBezTo>
                    <a:pt x="136906" y="47752"/>
                    <a:pt x="148336" y="53467"/>
                    <a:pt x="159893" y="56261"/>
                  </a:cubicBezTo>
                  <a:cubicBezTo>
                    <a:pt x="159893" y="61976"/>
                    <a:pt x="157099" y="67691"/>
                    <a:pt x="157099" y="73406"/>
                  </a:cubicBezTo>
                  <a:cubicBezTo>
                    <a:pt x="157099" y="77597"/>
                    <a:pt x="161671" y="80264"/>
                    <a:pt x="165227" y="80264"/>
                  </a:cubicBezTo>
                  <a:cubicBezTo>
                    <a:pt x="166624" y="80264"/>
                    <a:pt x="167767" y="79883"/>
                    <a:pt x="168529" y="79121"/>
                  </a:cubicBezTo>
                  <a:lnTo>
                    <a:pt x="168529" y="82042"/>
                  </a:lnTo>
                  <a:cubicBezTo>
                    <a:pt x="167767" y="81280"/>
                    <a:pt x="166497" y="81026"/>
                    <a:pt x="165100" y="81026"/>
                  </a:cubicBezTo>
                  <a:cubicBezTo>
                    <a:pt x="160782" y="81026"/>
                    <a:pt x="154940" y="84201"/>
                    <a:pt x="157099" y="90678"/>
                  </a:cubicBezTo>
                  <a:cubicBezTo>
                    <a:pt x="157099" y="96393"/>
                    <a:pt x="159893" y="99314"/>
                    <a:pt x="162814" y="105029"/>
                  </a:cubicBezTo>
                  <a:cubicBezTo>
                    <a:pt x="159893" y="102108"/>
                    <a:pt x="157099" y="102108"/>
                    <a:pt x="157099" y="99314"/>
                  </a:cubicBezTo>
                  <a:cubicBezTo>
                    <a:pt x="155448" y="98425"/>
                    <a:pt x="153924" y="98044"/>
                    <a:pt x="152781" y="98044"/>
                  </a:cubicBezTo>
                  <a:cubicBezTo>
                    <a:pt x="149860" y="98044"/>
                    <a:pt x="148463" y="100076"/>
                    <a:pt x="148463" y="102108"/>
                  </a:cubicBezTo>
                  <a:cubicBezTo>
                    <a:pt x="143764" y="116459"/>
                    <a:pt x="154940" y="122936"/>
                    <a:pt x="167259" y="122936"/>
                  </a:cubicBezTo>
                  <a:cubicBezTo>
                    <a:pt x="169545" y="122936"/>
                    <a:pt x="171958" y="122682"/>
                    <a:pt x="174244" y="122174"/>
                  </a:cubicBezTo>
                  <a:cubicBezTo>
                    <a:pt x="179959" y="130683"/>
                    <a:pt x="185674" y="136398"/>
                    <a:pt x="191516" y="145034"/>
                  </a:cubicBezTo>
                  <a:cubicBezTo>
                    <a:pt x="192913" y="146431"/>
                    <a:pt x="195072" y="147193"/>
                    <a:pt x="197231" y="147193"/>
                  </a:cubicBezTo>
                  <a:cubicBezTo>
                    <a:pt x="199390" y="147193"/>
                    <a:pt x="201549" y="146431"/>
                    <a:pt x="202946" y="145034"/>
                  </a:cubicBezTo>
                  <a:lnTo>
                    <a:pt x="217170" y="145034"/>
                  </a:lnTo>
                  <a:cubicBezTo>
                    <a:pt x="222885" y="145034"/>
                    <a:pt x="225806" y="136398"/>
                    <a:pt x="222885" y="133604"/>
                  </a:cubicBezTo>
                  <a:cubicBezTo>
                    <a:pt x="234315" y="145034"/>
                    <a:pt x="248666" y="156464"/>
                    <a:pt x="265811" y="159258"/>
                  </a:cubicBezTo>
                  <a:cubicBezTo>
                    <a:pt x="268732" y="159258"/>
                    <a:pt x="271526" y="153543"/>
                    <a:pt x="271526" y="150749"/>
                  </a:cubicBezTo>
                  <a:cubicBezTo>
                    <a:pt x="262890" y="139319"/>
                    <a:pt x="251460" y="127889"/>
                    <a:pt x="237109" y="124968"/>
                  </a:cubicBezTo>
                  <a:cubicBezTo>
                    <a:pt x="237109" y="122174"/>
                    <a:pt x="237109" y="119253"/>
                    <a:pt x="234188" y="116459"/>
                  </a:cubicBezTo>
                  <a:lnTo>
                    <a:pt x="219837" y="113538"/>
                  </a:lnTo>
                  <a:cubicBezTo>
                    <a:pt x="248539" y="113538"/>
                    <a:pt x="277114" y="116459"/>
                    <a:pt x="302895" y="119253"/>
                  </a:cubicBezTo>
                  <a:lnTo>
                    <a:pt x="311531" y="124968"/>
                  </a:lnTo>
                  <a:lnTo>
                    <a:pt x="317246" y="124968"/>
                  </a:lnTo>
                  <a:lnTo>
                    <a:pt x="343027" y="127889"/>
                  </a:lnTo>
                  <a:cubicBezTo>
                    <a:pt x="348742" y="127889"/>
                    <a:pt x="354457" y="122174"/>
                    <a:pt x="348742" y="119380"/>
                  </a:cubicBezTo>
                  <a:cubicBezTo>
                    <a:pt x="322961" y="105029"/>
                    <a:pt x="291465" y="96520"/>
                    <a:pt x="262890" y="96520"/>
                  </a:cubicBezTo>
                  <a:cubicBezTo>
                    <a:pt x="257175" y="93599"/>
                    <a:pt x="254254" y="88011"/>
                    <a:pt x="251460" y="85090"/>
                  </a:cubicBezTo>
                  <a:cubicBezTo>
                    <a:pt x="214249" y="56388"/>
                    <a:pt x="171196" y="36449"/>
                    <a:pt x="122555" y="30607"/>
                  </a:cubicBezTo>
                  <a:cubicBezTo>
                    <a:pt x="116840" y="24892"/>
                    <a:pt x="111125" y="22098"/>
                    <a:pt x="105283" y="19177"/>
                  </a:cubicBezTo>
                  <a:cubicBezTo>
                    <a:pt x="101092" y="7747"/>
                    <a:pt x="91186" y="0"/>
                    <a:pt x="80264" y="0"/>
                  </a:cubicBezTo>
                  <a:close/>
                </a:path>
              </a:pathLst>
            </a:custGeom>
            <a:solidFill>
              <a:srgbClr val="FF7352"/>
            </a:solidFill>
          </p:spPr>
        </p:sp>
      </p:grpSp>
      <p:grpSp>
        <p:nvGrpSpPr>
          <p:cNvPr id="48" name="Group 48"/>
          <p:cNvGrpSpPr/>
          <p:nvPr/>
        </p:nvGrpSpPr>
        <p:grpSpPr>
          <a:xfrm>
            <a:off x="2067386" y="2850100"/>
            <a:ext cx="17994" cy="10084"/>
            <a:chOff x="0" y="0"/>
            <a:chExt cx="47984" cy="26891"/>
          </a:xfrm>
        </p:grpSpPr>
        <p:sp>
          <p:nvSpPr>
            <p:cNvPr id="49" name="Freeform 49"/>
            <p:cNvSpPr/>
            <p:nvPr/>
          </p:nvSpPr>
          <p:spPr>
            <a:xfrm>
              <a:off x="0" y="0"/>
              <a:ext cx="47752" cy="26924"/>
            </a:xfrm>
            <a:custGeom>
              <a:avLst/>
              <a:gdLst/>
              <a:ahLst/>
              <a:cxnLst/>
              <a:rect l="l" t="t" r="r" b="b"/>
              <a:pathLst>
                <a:path w="47752" h="26924">
                  <a:moveTo>
                    <a:pt x="10160" y="0"/>
                  </a:moveTo>
                  <a:cubicBezTo>
                    <a:pt x="8763" y="0"/>
                    <a:pt x="7366" y="127"/>
                    <a:pt x="5715" y="508"/>
                  </a:cubicBezTo>
                  <a:cubicBezTo>
                    <a:pt x="2921" y="508"/>
                    <a:pt x="0" y="3302"/>
                    <a:pt x="0" y="9144"/>
                  </a:cubicBezTo>
                  <a:cubicBezTo>
                    <a:pt x="8636" y="23495"/>
                    <a:pt x="22860" y="20574"/>
                    <a:pt x="37211" y="26289"/>
                  </a:cubicBezTo>
                  <a:cubicBezTo>
                    <a:pt x="37973" y="26670"/>
                    <a:pt x="38735" y="26924"/>
                    <a:pt x="39497" y="26924"/>
                  </a:cubicBezTo>
                  <a:cubicBezTo>
                    <a:pt x="44196" y="26924"/>
                    <a:pt x="47752" y="20193"/>
                    <a:pt x="42799" y="17780"/>
                  </a:cubicBezTo>
                  <a:cubicBezTo>
                    <a:pt x="30226" y="10033"/>
                    <a:pt x="21971" y="0"/>
                    <a:pt x="10160" y="0"/>
                  </a:cubicBezTo>
                  <a:close/>
                </a:path>
              </a:pathLst>
            </a:custGeom>
            <a:solidFill>
              <a:srgbClr val="FF7352"/>
            </a:solidFill>
          </p:spPr>
        </p:sp>
      </p:grpSp>
      <p:grpSp>
        <p:nvGrpSpPr>
          <p:cNvPr id="50" name="Group 50"/>
          <p:cNvGrpSpPr/>
          <p:nvPr/>
        </p:nvGrpSpPr>
        <p:grpSpPr>
          <a:xfrm>
            <a:off x="2019063" y="2818350"/>
            <a:ext cx="28787" cy="12704"/>
            <a:chOff x="0" y="0"/>
            <a:chExt cx="76765" cy="33877"/>
          </a:xfrm>
        </p:grpSpPr>
        <p:sp>
          <p:nvSpPr>
            <p:cNvPr id="51" name="Freeform 51"/>
            <p:cNvSpPr/>
            <p:nvPr/>
          </p:nvSpPr>
          <p:spPr>
            <a:xfrm>
              <a:off x="0" y="0"/>
              <a:ext cx="76708" cy="33909"/>
            </a:xfrm>
            <a:custGeom>
              <a:avLst/>
              <a:gdLst/>
              <a:ahLst/>
              <a:cxnLst/>
              <a:rect l="l" t="t" r="r" b="b"/>
              <a:pathLst>
                <a:path w="76708" h="33909">
                  <a:moveTo>
                    <a:pt x="40132" y="0"/>
                  </a:moveTo>
                  <a:cubicBezTo>
                    <a:pt x="34417" y="0"/>
                    <a:pt x="28702" y="762"/>
                    <a:pt x="22860" y="2159"/>
                  </a:cubicBezTo>
                  <a:cubicBezTo>
                    <a:pt x="21971" y="1651"/>
                    <a:pt x="20955" y="1397"/>
                    <a:pt x="20066" y="1397"/>
                  </a:cubicBezTo>
                  <a:cubicBezTo>
                    <a:pt x="16256" y="1397"/>
                    <a:pt x="14351" y="6096"/>
                    <a:pt x="14351" y="10795"/>
                  </a:cubicBezTo>
                  <a:cubicBezTo>
                    <a:pt x="11557" y="7874"/>
                    <a:pt x="8636" y="4953"/>
                    <a:pt x="5715" y="4953"/>
                  </a:cubicBezTo>
                  <a:cubicBezTo>
                    <a:pt x="2794" y="4953"/>
                    <a:pt x="0" y="7874"/>
                    <a:pt x="0" y="10795"/>
                  </a:cubicBezTo>
                  <a:cubicBezTo>
                    <a:pt x="7874" y="28194"/>
                    <a:pt x="28829" y="33909"/>
                    <a:pt x="47752" y="33909"/>
                  </a:cubicBezTo>
                  <a:cubicBezTo>
                    <a:pt x="56642" y="33909"/>
                    <a:pt x="65151" y="32639"/>
                    <a:pt x="71628" y="30734"/>
                  </a:cubicBezTo>
                  <a:cubicBezTo>
                    <a:pt x="76708" y="28194"/>
                    <a:pt x="75057" y="18796"/>
                    <a:pt x="70485" y="18796"/>
                  </a:cubicBezTo>
                  <a:cubicBezTo>
                    <a:pt x="69977" y="18796"/>
                    <a:pt x="69342" y="18923"/>
                    <a:pt x="68707" y="19304"/>
                  </a:cubicBezTo>
                  <a:cubicBezTo>
                    <a:pt x="62992" y="20828"/>
                    <a:pt x="56515" y="21463"/>
                    <a:pt x="50038" y="21463"/>
                  </a:cubicBezTo>
                  <a:cubicBezTo>
                    <a:pt x="43561" y="21463"/>
                    <a:pt x="37211" y="20701"/>
                    <a:pt x="31369" y="19304"/>
                  </a:cubicBezTo>
                  <a:lnTo>
                    <a:pt x="28575" y="16383"/>
                  </a:lnTo>
                  <a:cubicBezTo>
                    <a:pt x="37211" y="16383"/>
                    <a:pt x="48641" y="16383"/>
                    <a:pt x="57150" y="13589"/>
                  </a:cubicBezTo>
                  <a:cubicBezTo>
                    <a:pt x="60071" y="10668"/>
                    <a:pt x="60071" y="4953"/>
                    <a:pt x="57150" y="2159"/>
                  </a:cubicBezTo>
                  <a:cubicBezTo>
                    <a:pt x="51689" y="762"/>
                    <a:pt x="45847" y="0"/>
                    <a:pt x="40132" y="0"/>
                  </a:cubicBezTo>
                  <a:close/>
                </a:path>
              </a:pathLst>
            </a:custGeom>
            <a:solidFill>
              <a:srgbClr val="FF7352"/>
            </a:solidFill>
          </p:spPr>
        </p:sp>
      </p:grpSp>
      <p:grpSp>
        <p:nvGrpSpPr>
          <p:cNvPr id="52" name="Group 52"/>
          <p:cNvGrpSpPr/>
          <p:nvPr/>
        </p:nvGrpSpPr>
        <p:grpSpPr>
          <a:xfrm>
            <a:off x="2126853" y="2850144"/>
            <a:ext cx="19822" cy="15985"/>
            <a:chOff x="0" y="0"/>
            <a:chExt cx="52859" cy="42627"/>
          </a:xfrm>
        </p:grpSpPr>
        <p:sp>
          <p:nvSpPr>
            <p:cNvPr id="53" name="Freeform 53"/>
            <p:cNvSpPr/>
            <p:nvPr/>
          </p:nvSpPr>
          <p:spPr>
            <a:xfrm>
              <a:off x="0" y="0"/>
              <a:ext cx="52832" cy="42545"/>
            </a:xfrm>
            <a:custGeom>
              <a:avLst/>
              <a:gdLst/>
              <a:ahLst/>
              <a:cxnLst/>
              <a:rect l="l" t="t" r="r" b="b"/>
              <a:pathLst>
                <a:path w="52832" h="42545">
                  <a:moveTo>
                    <a:pt x="8255" y="0"/>
                  </a:moveTo>
                  <a:cubicBezTo>
                    <a:pt x="1397" y="0"/>
                    <a:pt x="0" y="11811"/>
                    <a:pt x="10414" y="11811"/>
                  </a:cubicBezTo>
                  <a:cubicBezTo>
                    <a:pt x="24638" y="11811"/>
                    <a:pt x="33274" y="26035"/>
                    <a:pt x="36195" y="40386"/>
                  </a:cubicBezTo>
                  <a:cubicBezTo>
                    <a:pt x="37719" y="41910"/>
                    <a:pt x="39751" y="42545"/>
                    <a:pt x="41656" y="42545"/>
                  </a:cubicBezTo>
                  <a:cubicBezTo>
                    <a:pt x="43561" y="42545"/>
                    <a:pt x="44831" y="41783"/>
                    <a:pt x="44831" y="40386"/>
                  </a:cubicBezTo>
                  <a:cubicBezTo>
                    <a:pt x="52832" y="19050"/>
                    <a:pt x="33274" y="127"/>
                    <a:pt x="14351" y="127"/>
                  </a:cubicBezTo>
                  <a:cubicBezTo>
                    <a:pt x="13081" y="127"/>
                    <a:pt x="11684" y="127"/>
                    <a:pt x="10414" y="381"/>
                  </a:cubicBezTo>
                  <a:cubicBezTo>
                    <a:pt x="9652" y="127"/>
                    <a:pt x="8890" y="0"/>
                    <a:pt x="8255" y="0"/>
                  </a:cubicBezTo>
                  <a:close/>
                </a:path>
              </a:pathLst>
            </a:custGeom>
            <a:solidFill>
              <a:srgbClr val="FF7352"/>
            </a:solidFill>
          </p:spPr>
        </p:sp>
      </p:grpSp>
      <p:grpSp>
        <p:nvGrpSpPr>
          <p:cNvPr id="54" name="Group 54"/>
          <p:cNvGrpSpPr/>
          <p:nvPr/>
        </p:nvGrpSpPr>
        <p:grpSpPr>
          <a:xfrm>
            <a:off x="2182290" y="2867449"/>
            <a:ext cx="29029" cy="17196"/>
            <a:chOff x="0" y="0"/>
            <a:chExt cx="77411" cy="45856"/>
          </a:xfrm>
        </p:grpSpPr>
        <p:sp>
          <p:nvSpPr>
            <p:cNvPr id="55" name="Freeform 55"/>
            <p:cNvSpPr/>
            <p:nvPr/>
          </p:nvSpPr>
          <p:spPr>
            <a:xfrm>
              <a:off x="0" y="0"/>
              <a:ext cx="77343" cy="45847"/>
            </a:xfrm>
            <a:custGeom>
              <a:avLst/>
              <a:gdLst/>
              <a:ahLst/>
              <a:cxnLst/>
              <a:rect l="l" t="t" r="r" b="b"/>
              <a:pathLst>
                <a:path w="77343" h="45847">
                  <a:moveTo>
                    <a:pt x="5715" y="0"/>
                  </a:moveTo>
                  <a:cubicBezTo>
                    <a:pt x="0" y="0"/>
                    <a:pt x="0" y="11557"/>
                    <a:pt x="5715" y="11557"/>
                  </a:cubicBezTo>
                  <a:cubicBezTo>
                    <a:pt x="28575" y="17272"/>
                    <a:pt x="48768" y="28702"/>
                    <a:pt x="65913" y="45847"/>
                  </a:cubicBezTo>
                  <a:cubicBezTo>
                    <a:pt x="71628" y="45847"/>
                    <a:pt x="77343" y="45847"/>
                    <a:pt x="74549" y="40132"/>
                  </a:cubicBezTo>
                  <a:cubicBezTo>
                    <a:pt x="65913" y="11557"/>
                    <a:pt x="31496" y="2921"/>
                    <a:pt x="5715" y="0"/>
                  </a:cubicBezTo>
                  <a:close/>
                </a:path>
              </a:pathLst>
            </a:custGeom>
            <a:solidFill>
              <a:srgbClr val="FF7352"/>
            </a:solidFill>
          </p:spPr>
        </p:sp>
      </p:grpSp>
      <p:grpSp>
        <p:nvGrpSpPr>
          <p:cNvPr id="56" name="Group 56"/>
          <p:cNvGrpSpPr/>
          <p:nvPr/>
        </p:nvGrpSpPr>
        <p:grpSpPr>
          <a:xfrm>
            <a:off x="2247176" y="2892990"/>
            <a:ext cx="48962" cy="12198"/>
            <a:chOff x="0" y="0"/>
            <a:chExt cx="130565" cy="32528"/>
          </a:xfrm>
        </p:grpSpPr>
        <p:sp>
          <p:nvSpPr>
            <p:cNvPr id="57" name="Freeform 57"/>
            <p:cNvSpPr/>
            <p:nvPr/>
          </p:nvSpPr>
          <p:spPr>
            <a:xfrm>
              <a:off x="0" y="0"/>
              <a:ext cx="130556" cy="32512"/>
            </a:xfrm>
            <a:custGeom>
              <a:avLst/>
              <a:gdLst/>
              <a:ahLst/>
              <a:cxnLst/>
              <a:rect l="l" t="t" r="r" b="b"/>
              <a:pathLst>
                <a:path w="130556" h="32512">
                  <a:moveTo>
                    <a:pt x="9779" y="0"/>
                  </a:moveTo>
                  <a:cubicBezTo>
                    <a:pt x="3175" y="0"/>
                    <a:pt x="0" y="6731"/>
                    <a:pt x="7366" y="9271"/>
                  </a:cubicBezTo>
                  <a:lnTo>
                    <a:pt x="10287" y="12065"/>
                  </a:lnTo>
                  <a:cubicBezTo>
                    <a:pt x="1651" y="12065"/>
                    <a:pt x="1651" y="26416"/>
                    <a:pt x="10287" y="26416"/>
                  </a:cubicBezTo>
                  <a:cubicBezTo>
                    <a:pt x="17399" y="27813"/>
                    <a:pt x="23876" y="28575"/>
                    <a:pt x="30353" y="28575"/>
                  </a:cubicBezTo>
                  <a:cubicBezTo>
                    <a:pt x="36830" y="28575"/>
                    <a:pt x="43307" y="27813"/>
                    <a:pt x="50419" y="26416"/>
                  </a:cubicBezTo>
                  <a:cubicBezTo>
                    <a:pt x="62357" y="30353"/>
                    <a:pt x="74295" y="32512"/>
                    <a:pt x="85979" y="32512"/>
                  </a:cubicBezTo>
                  <a:cubicBezTo>
                    <a:pt x="99441" y="32512"/>
                    <a:pt x="112522" y="29591"/>
                    <a:pt x="124841" y="23495"/>
                  </a:cubicBezTo>
                  <a:cubicBezTo>
                    <a:pt x="130556" y="20574"/>
                    <a:pt x="127762" y="12065"/>
                    <a:pt x="122047" y="12065"/>
                  </a:cubicBezTo>
                  <a:cubicBezTo>
                    <a:pt x="115443" y="12573"/>
                    <a:pt x="108839" y="12827"/>
                    <a:pt x="102235" y="12827"/>
                  </a:cubicBezTo>
                  <a:cubicBezTo>
                    <a:pt x="71755" y="12827"/>
                    <a:pt x="41402" y="7620"/>
                    <a:pt x="13208" y="635"/>
                  </a:cubicBezTo>
                  <a:cubicBezTo>
                    <a:pt x="11938" y="254"/>
                    <a:pt x="10795" y="0"/>
                    <a:pt x="9779" y="0"/>
                  </a:cubicBezTo>
                  <a:close/>
                </a:path>
              </a:pathLst>
            </a:custGeom>
            <a:solidFill>
              <a:srgbClr val="FF7352"/>
            </a:solidFill>
          </p:spPr>
        </p:sp>
      </p:grpSp>
      <p:grpSp>
        <p:nvGrpSpPr>
          <p:cNvPr id="58" name="Group 58"/>
          <p:cNvGrpSpPr/>
          <p:nvPr/>
        </p:nvGrpSpPr>
        <p:grpSpPr>
          <a:xfrm>
            <a:off x="2297194" y="2911727"/>
            <a:ext cx="38676" cy="22040"/>
            <a:chOff x="0" y="0"/>
            <a:chExt cx="103136" cy="58773"/>
          </a:xfrm>
        </p:grpSpPr>
        <p:sp>
          <p:nvSpPr>
            <p:cNvPr id="59" name="Freeform 59"/>
            <p:cNvSpPr/>
            <p:nvPr/>
          </p:nvSpPr>
          <p:spPr>
            <a:xfrm>
              <a:off x="127" y="0"/>
              <a:ext cx="103251" cy="58674"/>
            </a:xfrm>
            <a:custGeom>
              <a:avLst/>
              <a:gdLst/>
              <a:ahLst/>
              <a:cxnLst/>
              <a:rect l="l" t="t" r="r" b="b"/>
              <a:pathLst>
                <a:path w="103251" h="58674">
                  <a:moveTo>
                    <a:pt x="41021" y="0"/>
                  </a:moveTo>
                  <a:cubicBezTo>
                    <a:pt x="40005" y="0"/>
                    <a:pt x="38608" y="762"/>
                    <a:pt x="37084" y="2159"/>
                  </a:cubicBezTo>
                  <a:cubicBezTo>
                    <a:pt x="34290" y="2159"/>
                    <a:pt x="34290" y="7874"/>
                    <a:pt x="37084" y="10795"/>
                  </a:cubicBezTo>
                  <a:lnTo>
                    <a:pt x="51435" y="19304"/>
                  </a:lnTo>
                  <a:lnTo>
                    <a:pt x="60071" y="30734"/>
                  </a:lnTo>
                  <a:lnTo>
                    <a:pt x="60071" y="33655"/>
                  </a:lnTo>
                  <a:cubicBezTo>
                    <a:pt x="62992" y="36449"/>
                    <a:pt x="65786" y="39370"/>
                    <a:pt x="71501" y="42164"/>
                  </a:cubicBezTo>
                  <a:lnTo>
                    <a:pt x="42926" y="42164"/>
                  </a:lnTo>
                  <a:cubicBezTo>
                    <a:pt x="49530" y="35560"/>
                    <a:pt x="44196" y="28829"/>
                    <a:pt x="37465" y="28829"/>
                  </a:cubicBezTo>
                  <a:cubicBezTo>
                    <a:pt x="35433" y="28829"/>
                    <a:pt x="33401" y="29464"/>
                    <a:pt x="31496" y="30734"/>
                  </a:cubicBezTo>
                  <a:cubicBezTo>
                    <a:pt x="28575" y="33655"/>
                    <a:pt x="25781" y="39243"/>
                    <a:pt x="20066" y="45085"/>
                  </a:cubicBezTo>
                  <a:cubicBezTo>
                    <a:pt x="14351" y="45085"/>
                    <a:pt x="8636" y="45085"/>
                    <a:pt x="5715" y="47879"/>
                  </a:cubicBezTo>
                  <a:cubicBezTo>
                    <a:pt x="0" y="47879"/>
                    <a:pt x="0" y="53594"/>
                    <a:pt x="5715" y="56515"/>
                  </a:cubicBezTo>
                  <a:cubicBezTo>
                    <a:pt x="17145" y="57912"/>
                    <a:pt x="29337" y="58674"/>
                    <a:pt x="41910" y="58674"/>
                  </a:cubicBezTo>
                  <a:cubicBezTo>
                    <a:pt x="54483" y="58674"/>
                    <a:pt x="67310" y="57912"/>
                    <a:pt x="80264" y="56515"/>
                  </a:cubicBezTo>
                  <a:cubicBezTo>
                    <a:pt x="85979" y="56515"/>
                    <a:pt x="91694" y="53594"/>
                    <a:pt x="88900" y="47879"/>
                  </a:cubicBezTo>
                  <a:cubicBezTo>
                    <a:pt x="97536" y="47879"/>
                    <a:pt x="103251" y="42164"/>
                    <a:pt x="103251" y="36449"/>
                  </a:cubicBezTo>
                  <a:cubicBezTo>
                    <a:pt x="103251" y="30734"/>
                    <a:pt x="100330" y="25019"/>
                    <a:pt x="97536" y="22225"/>
                  </a:cubicBezTo>
                  <a:cubicBezTo>
                    <a:pt x="94615" y="16510"/>
                    <a:pt x="91821" y="10795"/>
                    <a:pt x="86106" y="7874"/>
                  </a:cubicBezTo>
                  <a:cubicBezTo>
                    <a:pt x="82169" y="4318"/>
                    <a:pt x="78105" y="2794"/>
                    <a:pt x="74168" y="2794"/>
                  </a:cubicBezTo>
                  <a:cubicBezTo>
                    <a:pt x="68707" y="2794"/>
                    <a:pt x="63373" y="5842"/>
                    <a:pt x="60071" y="10795"/>
                  </a:cubicBezTo>
                  <a:lnTo>
                    <a:pt x="45720" y="2159"/>
                  </a:lnTo>
                  <a:lnTo>
                    <a:pt x="42926" y="2159"/>
                  </a:lnTo>
                  <a:cubicBezTo>
                    <a:pt x="42926" y="762"/>
                    <a:pt x="42164" y="0"/>
                    <a:pt x="41021" y="0"/>
                  </a:cubicBezTo>
                  <a:close/>
                </a:path>
              </a:pathLst>
            </a:custGeom>
            <a:solidFill>
              <a:srgbClr val="FF7352"/>
            </a:solidFill>
          </p:spPr>
        </p:sp>
      </p:grpSp>
      <p:grpSp>
        <p:nvGrpSpPr>
          <p:cNvPr id="60" name="Group 60"/>
          <p:cNvGrpSpPr/>
          <p:nvPr/>
        </p:nvGrpSpPr>
        <p:grpSpPr>
          <a:xfrm>
            <a:off x="2271910" y="2910780"/>
            <a:ext cx="29602" cy="11537"/>
            <a:chOff x="0" y="0"/>
            <a:chExt cx="78939" cy="30765"/>
          </a:xfrm>
        </p:grpSpPr>
        <p:sp>
          <p:nvSpPr>
            <p:cNvPr id="61" name="Freeform 61"/>
            <p:cNvSpPr/>
            <p:nvPr/>
          </p:nvSpPr>
          <p:spPr>
            <a:xfrm>
              <a:off x="0" y="0"/>
              <a:ext cx="78994" cy="30734"/>
            </a:xfrm>
            <a:custGeom>
              <a:avLst/>
              <a:gdLst/>
              <a:ahLst/>
              <a:cxnLst/>
              <a:rect l="l" t="t" r="r" b="b"/>
              <a:pathLst>
                <a:path w="78994" h="30734">
                  <a:moveTo>
                    <a:pt x="8890" y="0"/>
                  </a:moveTo>
                  <a:cubicBezTo>
                    <a:pt x="4191" y="0"/>
                    <a:pt x="0" y="6604"/>
                    <a:pt x="4445" y="13335"/>
                  </a:cubicBezTo>
                  <a:cubicBezTo>
                    <a:pt x="15494" y="24384"/>
                    <a:pt x="32639" y="30734"/>
                    <a:pt x="49530" y="30734"/>
                  </a:cubicBezTo>
                  <a:cubicBezTo>
                    <a:pt x="58801" y="30734"/>
                    <a:pt x="67945" y="28829"/>
                    <a:pt x="76073" y="24765"/>
                  </a:cubicBezTo>
                  <a:cubicBezTo>
                    <a:pt x="78994" y="21844"/>
                    <a:pt x="78994" y="16129"/>
                    <a:pt x="76073" y="16129"/>
                  </a:cubicBezTo>
                  <a:cubicBezTo>
                    <a:pt x="72136" y="16637"/>
                    <a:pt x="68199" y="16891"/>
                    <a:pt x="64389" y="16891"/>
                  </a:cubicBezTo>
                  <a:cubicBezTo>
                    <a:pt x="45466" y="16891"/>
                    <a:pt x="27305" y="11303"/>
                    <a:pt x="13081" y="1905"/>
                  </a:cubicBezTo>
                  <a:cubicBezTo>
                    <a:pt x="11684" y="635"/>
                    <a:pt x="10287" y="0"/>
                    <a:pt x="8890" y="0"/>
                  </a:cubicBezTo>
                  <a:close/>
                </a:path>
              </a:pathLst>
            </a:custGeom>
            <a:solidFill>
              <a:srgbClr val="FF7352"/>
            </a:solidFill>
          </p:spPr>
        </p:sp>
      </p:grpSp>
      <p:grpSp>
        <p:nvGrpSpPr>
          <p:cNvPr id="62" name="Group 62"/>
          <p:cNvGrpSpPr/>
          <p:nvPr/>
        </p:nvGrpSpPr>
        <p:grpSpPr>
          <a:xfrm>
            <a:off x="2159736" y="2938831"/>
            <a:ext cx="16144" cy="15588"/>
            <a:chOff x="0" y="0"/>
            <a:chExt cx="43051" cy="41568"/>
          </a:xfrm>
        </p:grpSpPr>
        <p:sp>
          <p:nvSpPr>
            <p:cNvPr id="63" name="Freeform 63"/>
            <p:cNvSpPr/>
            <p:nvPr/>
          </p:nvSpPr>
          <p:spPr>
            <a:xfrm>
              <a:off x="0" y="0"/>
              <a:ext cx="42926" cy="41656"/>
            </a:xfrm>
            <a:custGeom>
              <a:avLst/>
              <a:gdLst/>
              <a:ahLst/>
              <a:cxnLst/>
              <a:rect l="l" t="t" r="r" b="b"/>
              <a:pathLst>
                <a:path w="42926" h="41656">
                  <a:moveTo>
                    <a:pt x="18669" y="0"/>
                  </a:moveTo>
                  <a:cubicBezTo>
                    <a:pt x="10795" y="0"/>
                    <a:pt x="2921" y="4318"/>
                    <a:pt x="0" y="12954"/>
                  </a:cubicBezTo>
                  <a:lnTo>
                    <a:pt x="0" y="15875"/>
                  </a:lnTo>
                  <a:cubicBezTo>
                    <a:pt x="0" y="27305"/>
                    <a:pt x="5715" y="38735"/>
                    <a:pt x="14351" y="41656"/>
                  </a:cubicBezTo>
                  <a:lnTo>
                    <a:pt x="25781" y="41656"/>
                  </a:lnTo>
                  <a:cubicBezTo>
                    <a:pt x="34417" y="38735"/>
                    <a:pt x="42926" y="27305"/>
                    <a:pt x="40005" y="15875"/>
                  </a:cubicBezTo>
                  <a:lnTo>
                    <a:pt x="37211" y="12954"/>
                  </a:lnTo>
                  <a:cubicBezTo>
                    <a:pt x="34417" y="4318"/>
                    <a:pt x="26543" y="0"/>
                    <a:pt x="18669" y="0"/>
                  </a:cubicBezTo>
                  <a:close/>
                </a:path>
              </a:pathLst>
            </a:custGeom>
            <a:solidFill>
              <a:srgbClr val="FF7352"/>
            </a:solidFill>
          </p:spPr>
        </p:sp>
      </p:grpSp>
      <p:grpSp>
        <p:nvGrpSpPr>
          <p:cNvPr id="64" name="Group 64"/>
          <p:cNvGrpSpPr/>
          <p:nvPr/>
        </p:nvGrpSpPr>
        <p:grpSpPr>
          <a:xfrm>
            <a:off x="2230987" y="2958184"/>
            <a:ext cx="25417" cy="47778"/>
            <a:chOff x="0" y="0"/>
            <a:chExt cx="67779" cy="127408"/>
          </a:xfrm>
        </p:grpSpPr>
        <p:sp>
          <p:nvSpPr>
            <p:cNvPr id="65" name="Freeform 65"/>
            <p:cNvSpPr/>
            <p:nvPr/>
          </p:nvSpPr>
          <p:spPr>
            <a:xfrm>
              <a:off x="0" y="0"/>
              <a:ext cx="67818" cy="127381"/>
            </a:xfrm>
            <a:custGeom>
              <a:avLst/>
              <a:gdLst/>
              <a:ahLst/>
              <a:cxnLst/>
              <a:rect l="l" t="t" r="r" b="b"/>
              <a:pathLst>
                <a:path w="67818" h="127381">
                  <a:moveTo>
                    <a:pt x="10287" y="0"/>
                  </a:moveTo>
                  <a:cubicBezTo>
                    <a:pt x="5461" y="0"/>
                    <a:pt x="0" y="4445"/>
                    <a:pt x="1905" y="10033"/>
                  </a:cubicBezTo>
                  <a:cubicBezTo>
                    <a:pt x="7620" y="27178"/>
                    <a:pt x="13462" y="44323"/>
                    <a:pt x="21971" y="58674"/>
                  </a:cubicBezTo>
                  <a:cubicBezTo>
                    <a:pt x="30480" y="78613"/>
                    <a:pt x="39116" y="101600"/>
                    <a:pt x="47752" y="121666"/>
                  </a:cubicBezTo>
                  <a:cubicBezTo>
                    <a:pt x="47752" y="124460"/>
                    <a:pt x="50546" y="127381"/>
                    <a:pt x="56388" y="127381"/>
                  </a:cubicBezTo>
                  <a:cubicBezTo>
                    <a:pt x="62230" y="127381"/>
                    <a:pt x="67818" y="124460"/>
                    <a:pt x="65024" y="118872"/>
                  </a:cubicBezTo>
                  <a:cubicBezTo>
                    <a:pt x="56388" y="98806"/>
                    <a:pt x="47752" y="78613"/>
                    <a:pt x="39116" y="58674"/>
                  </a:cubicBezTo>
                  <a:cubicBezTo>
                    <a:pt x="33401" y="38608"/>
                    <a:pt x="24892" y="21463"/>
                    <a:pt x="16256" y="4318"/>
                  </a:cubicBezTo>
                  <a:cubicBezTo>
                    <a:pt x="15240" y="1270"/>
                    <a:pt x="12827" y="0"/>
                    <a:pt x="10287" y="0"/>
                  </a:cubicBezTo>
                  <a:close/>
                </a:path>
              </a:pathLst>
            </a:custGeom>
            <a:solidFill>
              <a:srgbClr val="FF7352"/>
            </a:solidFill>
          </p:spPr>
        </p:sp>
      </p:grpSp>
      <p:grpSp>
        <p:nvGrpSpPr>
          <p:cNvPr id="66" name="Group 66"/>
          <p:cNvGrpSpPr/>
          <p:nvPr/>
        </p:nvGrpSpPr>
        <p:grpSpPr>
          <a:xfrm>
            <a:off x="2255523" y="2989559"/>
            <a:ext cx="10990" cy="10238"/>
            <a:chOff x="0" y="0"/>
            <a:chExt cx="29307" cy="27301"/>
          </a:xfrm>
        </p:grpSpPr>
        <p:sp>
          <p:nvSpPr>
            <p:cNvPr id="67" name="Freeform 67"/>
            <p:cNvSpPr/>
            <p:nvPr/>
          </p:nvSpPr>
          <p:spPr>
            <a:xfrm>
              <a:off x="0" y="0"/>
              <a:ext cx="29337" cy="27178"/>
            </a:xfrm>
            <a:custGeom>
              <a:avLst/>
              <a:gdLst/>
              <a:ahLst/>
              <a:cxnLst/>
              <a:rect l="l" t="t" r="r" b="b"/>
              <a:pathLst>
                <a:path w="29337" h="27178">
                  <a:moveTo>
                    <a:pt x="23241" y="0"/>
                  </a:moveTo>
                  <a:cubicBezTo>
                    <a:pt x="21463" y="0"/>
                    <a:pt x="19177" y="1016"/>
                    <a:pt x="16637" y="3556"/>
                  </a:cubicBezTo>
                  <a:cubicBezTo>
                    <a:pt x="10922" y="6350"/>
                    <a:pt x="5207" y="14986"/>
                    <a:pt x="2286" y="20701"/>
                  </a:cubicBezTo>
                  <a:cubicBezTo>
                    <a:pt x="0" y="22987"/>
                    <a:pt x="3302" y="27178"/>
                    <a:pt x="6096" y="27178"/>
                  </a:cubicBezTo>
                  <a:cubicBezTo>
                    <a:pt x="6858" y="27178"/>
                    <a:pt x="7493" y="26924"/>
                    <a:pt x="8001" y="26416"/>
                  </a:cubicBezTo>
                  <a:cubicBezTo>
                    <a:pt x="13716" y="23495"/>
                    <a:pt x="22352" y="17780"/>
                    <a:pt x="25146" y="12065"/>
                  </a:cubicBezTo>
                  <a:cubicBezTo>
                    <a:pt x="29337" y="6096"/>
                    <a:pt x="27559" y="0"/>
                    <a:pt x="23241" y="0"/>
                  </a:cubicBezTo>
                  <a:close/>
                </a:path>
              </a:pathLst>
            </a:custGeom>
            <a:solidFill>
              <a:srgbClr val="FF7352"/>
            </a:solidFill>
          </p:spPr>
        </p:sp>
      </p:grpSp>
      <p:grpSp>
        <p:nvGrpSpPr>
          <p:cNvPr id="68" name="Group 68"/>
          <p:cNvGrpSpPr/>
          <p:nvPr/>
        </p:nvGrpSpPr>
        <p:grpSpPr>
          <a:xfrm>
            <a:off x="2176167" y="2917012"/>
            <a:ext cx="35725" cy="34898"/>
            <a:chOff x="0" y="0"/>
            <a:chExt cx="95267" cy="93061"/>
          </a:xfrm>
        </p:grpSpPr>
        <p:sp>
          <p:nvSpPr>
            <p:cNvPr id="69" name="Freeform 69"/>
            <p:cNvSpPr/>
            <p:nvPr/>
          </p:nvSpPr>
          <p:spPr>
            <a:xfrm>
              <a:off x="0" y="0"/>
              <a:ext cx="95123" cy="93091"/>
            </a:xfrm>
            <a:custGeom>
              <a:avLst/>
              <a:gdLst/>
              <a:ahLst/>
              <a:cxnLst/>
              <a:rect l="l" t="t" r="r" b="b"/>
              <a:pathLst>
                <a:path w="95123" h="93091">
                  <a:moveTo>
                    <a:pt x="5842" y="0"/>
                  </a:moveTo>
                  <a:cubicBezTo>
                    <a:pt x="2286" y="0"/>
                    <a:pt x="0" y="4064"/>
                    <a:pt x="2032" y="8128"/>
                  </a:cubicBezTo>
                  <a:cubicBezTo>
                    <a:pt x="25019" y="39624"/>
                    <a:pt x="50800" y="68326"/>
                    <a:pt x="82169" y="91186"/>
                  </a:cubicBezTo>
                  <a:cubicBezTo>
                    <a:pt x="83566" y="92456"/>
                    <a:pt x="84963" y="93091"/>
                    <a:pt x="86360" y="93091"/>
                  </a:cubicBezTo>
                  <a:cubicBezTo>
                    <a:pt x="91059" y="93091"/>
                    <a:pt x="95123" y="86995"/>
                    <a:pt x="90678" y="82550"/>
                  </a:cubicBezTo>
                  <a:cubicBezTo>
                    <a:pt x="67945" y="51054"/>
                    <a:pt x="39243" y="25273"/>
                    <a:pt x="10668" y="2413"/>
                  </a:cubicBezTo>
                  <a:cubicBezTo>
                    <a:pt x="9017" y="762"/>
                    <a:pt x="7239" y="0"/>
                    <a:pt x="5842" y="0"/>
                  </a:cubicBezTo>
                  <a:close/>
                </a:path>
              </a:pathLst>
            </a:custGeom>
            <a:solidFill>
              <a:srgbClr val="FF7352"/>
            </a:solidFill>
          </p:spPr>
        </p:sp>
      </p:grpSp>
      <p:grpSp>
        <p:nvGrpSpPr>
          <p:cNvPr id="70" name="Group 70"/>
          <p:cNvGrpSpPr/>
          <p:nvPr/>
        </p:nvGrpSpPr>
        <p:grpSpPr>
          <a:xfrm>
            <a:off x="2250325" y="3054203"/>
            <a:ext cx="40460" cy="89589"/>
            <a:chOff x="0" y="0"/>
            <a:chExt cx="107893" cy="238904"/>
          </a:xfrm>
        </p:grpSpPr>
        <p:sp>
          <p:nvSpPr>
            <p:cNvPr id="71" name="Freeform 71"/>
            <p:cNvSpPr/>
            <p:nvPr/>
          </p:nvSpPr>
          <p:spPr>
            <a:xfrm>
              <a:off x="0" y="0"/>
              <a:ext cx="107950" cy="238887"/>
            </a:xfrm>
            <a:custGeom>
              <a:avLst/>
              <a:gdLst/>
              <a:ahLst/>
              <a:cxnLst/>
              <a:rect l="l" t="t" r="r" b="b"/>
              <a:pathLst>
                <a:path w="107950" h="238887">
                  <a:moveTo>
                    <a:pt x="47752" y="74549"/>
                  </a:moveTo>
                  <a:cubicBezTo>
                    <a:pt x="50673" y="77343"/>
                    <a:pt x="50673" y="80264"/>
                    <a:pt x="50673" y="83058"/>
                  </a:cubicBezTo>
                  <a:cubicBezTo>
                    <a:pt x="50673" y="83058"/>
                    <a:pt x="47752" y="77343"/>
                    <a:pt x="47752" y="74549"/>
                  </a:cubicBezTo>
                  <a:close/>
                  <a:moveTo>
                    <a:pt x="10160" y="0"/>
                  </a:moveTo>
                  <a:cubicBezTo>
                    <a:pt x="5334" y="0"/>
                    <a:pt x="0" y="3175"/>
                    <a:pt x="1905" y="8636"/>
                  </a:cubicBezTo>
                  <a:cubicBezTo>
                    <a:pt x="10541" y="28702"/>
                    <a:pt x="16256" y="42926"/>
                    <a:pt x="24765" y="63119"/>
                  </a:cubicBezTo>
                  <a:cubicBezTo>
                    <a:pt x="27686" y="74549"/>
                    <a:pt x="33401" y="94615"/>
                    <a:pt x="44831" y="100330"/>
                  </a:cubicBezTo>
                  <a:lnTo>
                    <a:pt x="50546" y="100330"/>
                  </a:lnTo>
                  <a:cubicBezTo>
                    <a:pt x="59182" y="146177"/>
                    <a:pt x="73406" y="194691"/>
                    <a:pt x="96393" y="237744"/>
                  </a:cubicBezTo>
                  <a:cubicBezTo>
                    <a:pt x="97155" y="238506"/>
                    <a:pt x="98298" y="238887"/>
                    <a:pt x="99568" y="238887"/>
                  </a:cubicBezTo>
                  <a:cubicBezTo>
                    <a:pt x="102489" y="238887"/>
                    <a:pt x="105918" y="236855"/>
                    <a:pt x="107950" y="234823"/>
                  </a:cubicBezTo>
                  <a:cubicBezTo>
                    <a:pt x="105029" y="203327"/>
                    <a:pt x="96520" y="171831"/>
                    <a:pt x="82169" y="140335"/>
                  </a:cubicBezTo>
                  <a:cubicBezTo>
                    <a:pt x="83058" y="141097"/>
                    <a:pt x="83820" y="141478"/>
                    <a:pt x="84709" y="141478"/>
                  </a:cubicBezTo>
                  <a:cubicBezTo>
                    <a:pt x="86741" y="141478"/>
                    <a:pt x="88773" y="139446"/>
                    <a:pt x="90805" y="137414"/>
                  </a:cubicBezTo>
                  <a:cubicBezTo>
                    <a:pt x="82169" y="123190"/>
                    <a:pt x="76581" y="108839"/>
                    <a:pt x="67945" y="94488"/>
                  </a:cubicBezTo>
                  <a:cubicBezTo>
                    <a:pt x="70866" y="88773"/>
                    <a:pt x="73660" y="80137"/>
                    <a:pt x="73660" y="74422"/>
                  </a:cubicBezTo>
                  <a:cubicBezTo>
                    <a:pt x="72263" y="71501"/>
                    <a:pt x="70104" y="70104"/>
                    <a:pt x="67945" y="70104"/>
                  </a:cubicBezTo>
                  <a:cubicBezTo>
                    <a:pt x="65786" y="70104"/>
                    <a:pt x="63627" y="71501"/>
                    <a:pt x="62230" y="74422"/>
                  </a:cubicBezTo>
                  <a:cubicBezTo>
                    <a:pt x="62230" y="74422"/>
                    <a:pt x="62230" y="77216"/>
                    <a:pt x="62230" y="80137"/>
                  </a:cubicBezTo>
                  <a:lnTo>
                    <a:pt x="56515" y="71628"/>
                  </a:lnTo>
                  <a:cubicBezTo>
                    <a:pt x="55753" y="70866"/>
                    <a:pt x="54610" y="70485"/>
                    <a:pt x="53467" y="70485"/>
                  </a:cubicBezTo>
                  <a:cubicBezTo>
                    <a:pt x="50800" y="70485"/>
                    <a:pt x="47879" y="72517"/>
                    <a:pt x="47879" y="74549"/>
                  </a:cubicBezTo>
                  <a:cubicBezTo>
                    <a:pt x="42164" y="65913"/>
                    <a:pt x="39243" y="57404"/>
                    <a:pt x="36449" y="48768"/>
                  </a:cubicBezTo>
                  <a:cubicBezTo>
                    <a:pt x="30480" y="34417"/>
                    <a:pt x="21971" y="17272"/>
                    <a:pt x="16256" y="3048"/>
                  </a:cubicBezTo>
                  <a:cubicBezTo>
                    <a:pt x="15240" y="889"/>
                    <a:pt x="12700" y="0"/>
                    <a:pt x="10160" y="0"/>
                  </a:cubicBezTo>
                  <a:close/>
                </a:path>
              </a:pathLst>
            </a:custGeom>
            <a:solidFill>
              <a:srgbClr val="FF7352"/>
            </a:solidFill>
          </p:spPr>
        </p:sp>
      </p:grpSp>
      <p:grpSp>
        <p:nvGrpSpPr>
          <p:cNvPr id="72" name="Group 72"/>
          <p:cNvGrpSpPr/>
          <p:nvPr/>
        </p:nvGrpSpPr>
        <p:grpSpPr>
          <a:xfrm>
            <a:off x="2249951" y="3031591"/>
            <a:ext cx="13832" cy="23933"/>
            <a:chOff x="0" y="0"/>
            <a:chExt cx="36885" cy="63821"/>
          </a:xfrm>
        </p:grpSpPr>
        <p:sp>
          <p:nvSpPr>
            <p:cNvPr id="73" name="Freeform 73"/>
            <p:cNvSpPr/>
            <p:nvPr/>
          </p:nvSpPr>
          <p:spPr>
            <a:xfrm>
              <a:off x="0" y="0"/>
              <a:ext cx="36830" cy="63754"/>
            </a:xfrm>
            <a:custGeom>
              <a:avLst/>
              <a:gdLst/>
              <a:ahLst/>
              <a:cxnLst/>
              <a:rect l="l" t="t" r="r" b="b"/>
              <a:pathLst>
                <a:path w="36830" h="63754">
                  <a:moveTo>
                    <a:pt x="6477" y="0"/>
                  </a:moveTo>
                  <a:cubicBezTo>
                    <a:pt x="3302" y="0"/>
                    <a:pt x="0" y="2413"/>
                    <a:pt x="0" y="6096"/>
                  </a:cubicBezTo>
                  <a:cubicBezTo>
                    <a:pt x="2921" y="23241"/>
                    <a:pt x="8636" y="40386"/>
                    <a:pt x="14351" y="57531"/>
                  </a:cubicBezTo>
                  <a:cubicBezTo>
                    <a:pt x="15494" y="61976"/>
                    <a:pt x="19431" y="63754"/>
                    <a:pt x="23495" y="63754"/>
                  </a:cubicBezTo>
                  <a:cubicBezTo>
                    <a:pt x="30099" y="63754"/>
                    <a:pt x="36830" y="58801"/>
                    <a:pt x="31496" y="51816"/>
                  </a:cubicBezTo>
                  <a:cubicBezTo>
                    <a:pt x="25781" y="34671"/>
                    <a:pt x="20066" y="17526"/>
                    <a:pt x="11430" y="3175"/>
                  </a:cubicBezTo>
                  <a:cubicBezTo>
                    <a:pt x="10414" y="1016"/>
                    <a:pt x="8509" y="0"/>
                    <a:pt x="6477" y="0"/>
                  </a:cubicBezTo>
                  <a:close/>
                </a:path>
              </a:pathLst>
            </a:custGeom>
            <a:solidFill>
              <a:srgbClr val="FF7352"/>
            </a:solidFill>
          </p:spPr>
        </p:sp>
      </p:grpSp>
      <p:grpSp>
        <p:nvGrpSpPr>
          <p:cNvPr id="74" name="Group 74"/>
          <p:cNvGrpSpPr/>
          <p:nvPr/>
        </p:nvGrpSpPr>
        <p:grpSpPr>
          <a:xfrm>
            <a:off x="2291820" y="3172327"/>
            <a:ext cx="13986" cy="14421"/>
            <a:chOff x="0" y="0"/>
            <a:chExt cx="37296" cy="38456"/>
          </a:xfrm>
        </p:grpSpPr>
        <p:sp>
          <p:nvSpPr>
            <p:cNvPr id="75" name="Freeform 75"/>
            <p:cNvSpPr/>
            <p:nvPr/>
          </p:nvSpPr>
          <p:spPr>
            <a:xfrm>
              <a:off x="0" y="0"/>
              <a:ext cx="37338" cy="38354"/>
            </a:xfrm>
            <a:custGeom>
              <a:avLst/>
              <a:gdLst/>
              <a:ahLst/>
              <a:cxnLst/>
              <a:rect l="l" t="t" r="r" b="b"/>
              <a:pathLst>
                <a:path w="37338" h="38354">
                  <a:moveTo>
                    <a:pt x="5715" y="0"/>
                  </a:moveTo>
                  <a:cubicBezTo>
                    <a:pt x="2921" y="0"/>
                    <a:pt x="0" y="2921"/>
                    <a:pt x="5715" y="5715"/>
                  </a:cubicBezTo>
                  <a:cubicBezTo>
                    <a:pt x="17145" y="11430"/>
                    <a:pt x="17145" y="22860"/>
                    <a:pt x="17145" y="34290"/>
                  </a:cubicBezTo>
                  <a:cubicBezTo>
                    <a:pt x="17145" y="36322"/>
                    <a:pt x="18669" y="38354"/>
                    <a:pt x="20447" y="38354"/>
                  </a:cubicBezTo>
                  <a:cubicBezTo>
                    <a:pt x="21209" y="38354"/>
                    <a:pt x="22098" y="37973"/>
                    <a:pt x="22860" y="37211"/>
                  </a:cubicBezTo>
                  <a:cubicBezTo>
                    <a:pt x="37338" y="22860"/>
                    <a:pt x="22987" y="2921"/>
                    <a:pt x="5715" y="0"/>
                  </a:cubicBezTo>
                  <a:close/>
                </a:path>
              </a:pathLst>
            </a:custGeom>
            <a:solidFill>
              <a:srgbClr val="FF7352"/>
            </a:solidFill>
          </p:spPr>
        </p:sp>
      </p:grpSp>
      <p:grpSp>
        <p:nvGrpSpPr>
          <p:cNvPr id="76" name="Group 76"/>
          <p:cNvGrpSpPr/>
          <p:nvPr/>
        </p:nvGrpSpPr>
        <p:grpSpPr>
          <a:xfrm>
            <a:off x="2309000" y="3225719"/>
            <a:ext cx="6475" cy="16931"/>
            <a:chOff x="0" y="0"/>
            <a:chExt cx="17267" cy="45149"/>
          </a:xfrm>
        </p:grpSpPr>
        <p:sp>
          <p:nvSpPr>
            <p:cNvPr id="77" name="Freeform 77"/>
            <p:cNvSpPr/>
            <p:nvPr/>
          </p:nvSpPr>
          <p:spPr>
            <a:xfrm>
              <a:off x="0" y="0"/>
              <a:ext cx="17145" cy="45212"/>
            </a:xfrm>
            <a:custGeom>
              <a:avLst/>
              <a:gdLst/>
              <a:ahLst/>
              <a:cxnLst/>
              <a:rect l="l" t="t" r="r" b="b"/>
              <a:pathLst>
                <a:path w="17145" h="45212">
                  <a:moveTo>
                    <a:pt x="10160" y="0"/>
                  </a:moveTo>
                  <a:cubicBezTo>
                    <a:pt x="6477" y="0"/>
                    <a:pt x="2921" y="2159"/>
                    <a:pt x="2921" y="6477"/>
                  </a:cubicBezTo>
                  <a:cubicBezTo>
                    <a:pt x="0" y="17907"/>
                    <a:pt x="0" y="29337"/>
                    <a:pt x="2921" y="40894"/>
                  </a:cubicBezTo>
                  <a:cubicBezTo>
                    <a:pt x="2921" y="43688"/>
                    <a:pt x="5715" y="45212"/>
                    <a:pt x="8636" y="45212"/>
                  </a:cubicBezTo>
                  <a:cubicBezTo>
                    <a:pt x="11557" y="45212"/>
                    <a:pt x="14351" y="43688"/>
                    <a:pt x="14351" y="40894"/>
                  </a:cubicBezTo>
                  <a:cubicBezTo>
                    <a:pt x="17145" y="29337"/>
                    <a:pt x="17145" y="17907"/>
                    <a:pt x="17145" y="6477"/>
                  </a:cubicBezTo>
                  <a:cubicBezTo>
                    <a:pt x="17145" y="2159"/>
                    <a:pt x="13589" y="0"/>
                    <a:pt x="10160" y="0"/>
                  </a:cubicBezTo>
                  <a:close/>
                </a:path>
              </a:pathLst>
            </a:custGeom>
            <a:solidFill>
              <a:srgbClr val="FF7352"/>
            </a:solidFill>
          </p:spPr>
        </p:sp>
      </p:grpSp>
      <p:grpSp>
        <p:nvGrpSpPr>
          <p:cNvPr id="78" name="Group 78"/>
          <p:cNvGrpSpPr/>
          <p:nvPr/>
        </p:nvGrpSpPr>
        <p:grpSpPr>
          <a:xfrm>
            <a:off x="1927791" y="3238071"/>
            <a:ext cx="6475" cy="10745"/>
            <a:chOff x="0" y="0"/>
            <a:chExt cx="17267" cy="28653"/>
          </a:xfrm>
        </p:grpSpPr>
        <p:sp>
          <p:nvSpPr>
            <p:cNvPr id="79" name="Freeform 79"/>
            <p:cNvSpPr/>
            <p:nvPr/>
          </p:nvSpPr>
          <p:spPr>
            <a:xfrm>
              <a:off x="0" y="0"/>
              <a:ext cx="17145" cy="28702"/>
            </a:xfrm>
            <a:custGeom>
              <a:avLst/>
              <a:gdLst/>
              <a:ahLst/>
              <a:cxnLst/>
              <a:rect l="l" t="t" r="r" b="b"/>
              <a:pathLst>
                <a:path w="17145" h="28702">
                  <a:moveTo>
                    <a:pt x="8255" y="0"/>
                  </a:moveTo>
                  <a:cubicBezTo>
                    <a:pt x="6477" y="0"/>
                    <a:pt x="4318" y="762"/>
                    <a:pt x="2921" y="2159"/>
                  </a:cubicBezTo>
                  <a:cubicBezTo>
                    <a:pt x="0" y="7874"/>
                    <a:pt x="0" y="13589"/>
                    <a:pt x="0" y="22225"/>
                  </a:cubicBezTo>
                  <a:cubicBezTo>
                    <a:pt x="0" y="26543"/>
                    <a:pt x="3556" y="28702"/>
                    <a:pt x="7493" y="28702"/>
                  </a:cubicBezTo>
                  <a:cubicBezTo>
                    <a:pt x="11430" y="28702"/>
                    <a:pt x="15748" y="26543"/>
                    <a:pt x="17145" y="22225"/>
                  </a:cubicBezTo>
                  <a:cubicBezTo>
                    <a:pt x="17145" y="13589"/>
                    <a:pt x="14351" y="7874"/>
                    <a:pt x="11557" y="2159"/>
                  </a:cubicBezTo>
                  <a:cubicBezTo>
                    <a:pt x="11557" y="762"/>
                    <a:pt x="10033" y="0"/>
                    <a:pt x="8255" y="0"/>
                  </a:cubicBezTo>
                  <a:close/>
                </a:path>
              </a:pathLst>
            </a:custGeom>
            <a:solidFill>
              <a:srgbClr val="FF7352"/>
            </a:solidFill>
          </p:spPr>
        </p:sp>
      </p:grpSp>
      <p:grpSp>
        <p:nvGrpSpPr>
          <p:cNvPr id="80" name="Group 80"/>
          <p:cNvGrpSpPr/>
          <p:nvPr/>
        </p:nvGrpSpPr>
        <p:grpSpPr>
          <a:xfrm>
            <a:off x="1939619" y="3193794"/>
            <a:ext cx="7533" cy="12902"/>
            <a:chOff x="0" y="0"/>
            <a:chExt cx="20088" cy="34405"/>
          </a:xfrm>
        </p:grpSpPr>
        <p:sp>
          <p:nvSpPr>
            <p:cNvPr id="81" name="Freeform 81"/>
            <p:cNvSpPr/>
            <p:nvPr/>
          </p:nvSpPr>
          <p:spPr>
            <a:xfrm>
              <a:off x="0" y="0"/>
              <a:ext cx="20066" cy="34290"/>
            </a:xfrm>
            <a:custGeom>
              <a:avLst/>
              <a:gdLst/>
              <a:ahLst/>
              <a:cxnLst/>
              <a:rect l="l" t="t" r="r" b="b"/>
              <a:pathLst>
                <a:path w="20066" h="34290">
                  <a:moveTo>
                    <a:pt x="8636" y="0"/>
                  </a:moveTo>
                  <a:cubicBezTo>
                    <a:pt x="4318" y="0"/>
                    <a:pt x="0" y="2921"/>
                    <a:pt x="0" y="8636"/>
                  </a:cubicBezTo>
                  <a:cubicBezTo>
                    <a:pt x="0" y="14351"/>
                    <a:pt x="0" y="20066"/>
                    <a:pt x="0" y="25781"/>
                  </a:cubicBezTo>
                  <a:cubicBezTo>
                    <a:pt x="0" y="31496"/>
                    <a:pt x="4953" y="34290"/>
                    <a:pt x="10033" y="34290"/>
                  </a:cubicBezTo>
                  <a:cubicBezTo>
                    <a:pt x="15113" y="34290"/>
                    <a:pt x="20066" y="31496"/>
                    <a:pt x="20066" y="25781"/>
                  </a:cubicBezTo>
                  <a:cubicBezTo>
                    <a:pt x="17272" y="20066"/>
                    <a:pt x="17272" y="14351"/>
                    <a:pt x="17272" y="8636"/>
                  </a:cubicBezTo>
                  <a:cubicBezTo>
                    <a:pt x="17272" y="2921"/>
                    <a:pt x="12954" y="0"/>
                    <a:pt x="8636" y="0"/>
                  </a:cubicBezTo>
                  <a:close/>
                </a:path>
              </a:pathLst>
            </a:custGeom>
            <a:solidFill>
              <a:srgbClr val="FF7352"/>
            </a:solidFill>
          </p:spPr>
        </p:sp>
      </p:grpSp>
      <p:grpSp>
        <p:nvGrpSpPr>
          <p:cNvPr id="82" name="Group 82"/>
          <p:cNvGrpSpPr/>
          <p:nvPr/>
        </p:nvGrpSpPr>
        <p:grpSpPr>
          <a:xfrm>
            <a:off x="1963229" y="3146280"/>
            <a:ext cx="7555" cy="10767"/>
            <a:chOff x="0" y="0"/>
            <a:chExt cx="20147" cy="28712"/>
          </a:xfrm>
        </p:grpSpPr>
        <p:sp>
          <p:nvSpPr>
            <p:cNvPr id="83" name="Freeform 83"/>
            <p:cNvSpPr/>
            <p:nvPr/>
          </p:nvSpPr>
          <p:spPr>
            <a:xfrm>
              <a:off x="0" y="0"/>
              <a:ext cx="20066" cy="28702"/>
            </a:xfrm>
            <a:custGeom>
              <a:avLst/>
              <a:gdLst/>
              <a:ahLst/>
              <a:cxnLst/>
              <a:rect l="l" t="t" r="r" b="b"/>
              <a:pathLst>
                <a:path w="20066" h="28702">
                  <a:moveTo>
                    <a:pt x="10033" y="0"/>
                  </a:moveTo>
                  <a:cubicBezTo>
                    <a:pt x="5715" y="0"/>
                    <a:pt x="1524" y="2159"/>
                    <a:pt x="0" y="6477"/>
                  </a:cubicBezTo>
                  <a:cubicBezTo>
                    <a:pt x="0" y="17907"/>
                    <a:pt x="0" y="20701"/>
                    <a:pt x="5715" y="26543"/>
                  </a:cubicBezTo>
                  <a:cubicBezTo>
                    <a:pt x="7239" y="27940"/>
                    <a:pt x="8636" y="28702"/>
                    <a:pt x="10033" y="28702"/>
                  </a:cubicBezTo>
                  <a:cubicBezTo>
                    <a:pt x="11430" y="28702"/>
                    <a:pt x="12954" y="27940"/>
                    <a:pt x="14351" y="26543"/>
                  </a:cubicBezTo>
                  <a:cubicBezTo>
                    <a:pt x="20066" y="20828"/>
                    <a:pt x="20066" y="18034"/>
                    <a:pt x="20066" y="6477"/>
                  </a:cubicBezTo>
                  <a:cubicBezTo>
                    <a:pt x="18669" y="2159"/>
                    <a:pt x="14351" y="0"/>
                    <a:pt x="10033" y="0"/>
                  </a:cubicBezTo>
                  <a:close/>
                </a:path>
              </a:pathLst>
            </a:custGeom>
            <a:solidFill>
              <a:srgbClr val="FF7352"/>
            </a:solidFill>
          </p:spPr>
        </p:sp>
      </p:grpSp>
      <p:grpSp>
        <p:nvGrpSpPr>
          <p:cNvPr id="84" name="Group 84"/>
          <p:cNvGrpSpPr/>
          <p:nvPr/>
        </p:nvGrpSpPr>
        <p:grpSpPr>
          <a:xfrm>
            <a:off x="1974704" y="3122655"/>
            <a:ext cx="19492" cy="17108"/>
            <a:chOff x="0" y="0"/>
            <a:chExt cx="51979" cy="45621"/>
          </a:xfrm>
        </p:grpSpPr>
        <p:sp>
          <p:nvSpPr>
            <p:cNvPr id="85" name="Freeform 85"/>
            <p:cNvSpPr/>
            <p:nvPr/>
          </p:nvSpPr>
          <p:spPr>
            <a:xfrm>
              <a:off x="0" y="0"/>
              <a:ext cx="51943" cy="45593"/>
            </a:xfrm>
            <a:custGeom>
              <a:avLst/>
              <a:gdLst/>
              <a:ahLst/>
              <a:cxnLst/>
              <a:rect l="l" t="t" r="r" b="b"/>
              <a:pathLst>
                <a:path w="51943" h="45593">
                  <a:moveTo>
                    <a:pt x="44196" y="0"/>
                  </a:moveTo>
                  <a:cubicBezTo>
                    <a:pt x="43180" y="0"/>
                    <a:pt x="42037" y="254"/>
                    <a:pt x="41021" y="762"/>
                  </a:cubicBezTo>
                  <a:cubicBezTo>
                    <a:pt x="26670" y="6477"/>
                    <a:pt x="18161" y="20828"/>
                    <a:pt x="6731" y="32258"/>
                  </a:cubicBezTo>
                  <a:cubicBezTo>
                    <a:pt x="0" y="38989"/>
                    <a:pt x="5461" y="45593"/>
                    <a:pt x="12192" y="45593"/>
                  </a:cubicBezTo>
                  <a:cubicBezTo>
                    <a:pt x="14097" y="45593"/>
                    <a:pt x="16256" y="45085"/>
                    <a:pt x="18161" y="43815"/>
                  </a:cubicBezTo>
                  <a:cubicBezTo>
                    <a:pt x="29591" y="32385"/>
                    <a:pt x="43942" y="23749"/>
                    <a:pt x="49657" y="6604"/>
                  </a:cubicBezTo>
                  <a:cubicBezTo>
                    <a:pt x="51943" y="4191"/>
                    <a:pt x="48641" y="0"/>
                    <a:pt x="44196" y="0"/>
                  </a:cubicBezTo>
                  <a:close/>
                </a:path>
              </a:pathLst>
            </a:custGeom>
            <a:solidFill>
              <a:srgbClr val="FF7352"/>
            </a:solidFill>
          </p:spPr>
        </p:sp>
      </p:grpSp>
      <p:grpSp>
        <p:nvGrpSpPr>
          <p:cNvPr id="86" name="Group 86"/>
          <p:cNvGrpSpPr/>
          <p:nvPr/>
        </p:nvGrpSpPr>
        <p:grpSpPr>
          <a:xfrm>
            <a:off x="2010473" y="3090730"/>
            <a:ext cx="9691" cy="7552"/>
            <a:chOff x="0" y="0"/>
            <a:chExt cx="25843" cy="20139"/>
          </a:xfrm>
        </p:grpSpPr>
        <p:sp>
          <p:nvSpPr>
            <p:cNvPr id="87" name="Freeform 87"/>
            <p:cNvSpPr/>
            <p:nvPr/>
          </p:nvSpPr>
          <p:spPr>
            <a:xfrm>
              <a:off x="0" y="0"/>
              <a:ext cx="25781" cy="20066"/>
            </a:xfrm>
            <a:custGeom>
              <a:avLst/>
              <a:gdLst/>
              <a:ahLst/>
              <a:cxnLst/>
              <a:rect l="l" t="t" r="r" b="b"/>
              <a:pathLst>
                <a:path w="25781" h="20066">
                  <a:moveTo>
                    <a:pt x="14351" y="0"/>
                  </a:moveTo>
                  <a:cubicBezTo>
                    <a:pt x="0" y="0"/>
                    <a:pt x="0" y="20066"/>
                    <a:pt x="14351" y="20066"/>
                  </a:cubicBezTo>
                  <a:cubicBezTo>
                    <a:pt x="25781" y="20066"/>
                    <a:pt x="25781" y="0"/>
                    <a:pt x="14351" y="0"/>
                  </a:cubicBezTo>
                  <a:close/>
                </a:path>
              </a:pathLst>
            </a:custGeom>
            <a:solidFill>
              <a:srgbClr val="FF7352"/>
            </a:solidFill>
          </p:spPr>
        </p:sp>
      </p:grpSp>
      <p:grpSp>
        <p:nvGrpSpPr>
          <p:cNvPr id="88" name="Group 88"/>
          <p:cNvGrpSpPr/>
          <p:nvPr/>
        </p:nvGrpSpPr>
        <p:grpSpPr>
          <a:xfrm>
            <a:off x="2018005" y="3061336"/>
            <a:ext cx="24712" cy="28337"/>
            <a:chOff x="0" y="0"/>
            <a:chExt cx="65899" cy="75565"/>
          </a:xfrm>
        </p:grpSpPr>
        <p:sp>
          <p:nvSpPr>
            <p:cNvPr id="89" name="Freeform 89"/>
            <p:cNvSpPr/>
            <p:nvPr/>
          </p:nvSpPr>
          <p:spPr>
            <a:xfrm>
              <a:off x="0" y="0"/>
              <a:ext cx="65913" cy="75565"/>
            </a:xfrm>
            <a:custGeom>
              <a:avLst/>
              <a:gdLst/>
              <a:ahLst/>
              <a:cxnLst/>
              <a:rect l="l" t="t" r="r" b="b"/>
              <a:pathLst>
                <a:path w="65913" h="75565">
                  <a:moveTo>
                    <a:pt x="27051" y="0"/>
                  </a:moveTo>
                  <a:cubicBezTo>
                    <a:pt x="23241" y="0"/>
                    <a:pt x="20828" y="2667"/>
                    <a:pt x="22860" y="6858"/>
                  </a:cubicBezTo>
                  <a:cubicBezTo>
                    <a:pt x="28575" y="26924"/>
                    <a:pt x="31496" y="55499"/>
                    <a:pt x="5715" y="64135"/>
                  </a:cubicBezTo>
                  <a:cubicBezTo>
                    <a:pt x="0" y="67056"/>
                    <a:pt x="2794" y="75565"/>
                    <a:pt x="8509" y="75565"/>
                  </a:cubicBezTo>
                  <a:cubicBezTo>
                    <a:pt x="40132" y="67056"/>
                    <a:pt x="65913" y="18288"/>
                    <a:pt x="31496" y="1143"/>
                  </a:cubicBezTo>
                  <a:cubicBezTo>
                    <a:pt x="29972" y="381"/>
                    <a:pt x="28448" y="0"/>
                    <a:pt x="27051" y="0"/>
                  </a:cubicBezTo>
                  <a:close/>
                </a:path>
              </a:pathLst>
            </a:custGeom>
            <a:solidFill>
              <a:srgbClr val="FF7352"/>
            </a:solidFill>
          </p:spPr>
        </p:sp>
      </p:grpSp>
      <p:grpSp>
        <p:nvGrpSpPr>
          <p:cNvPr id="90" name="Group 90"/>
          <p:cNvGrpSpPr/>
          <p:nvPr/>
        </p:nvGrpSpPr>
        <p:grpSpPr>
          <a:xfrm>
            <a:off x="2042696" y="3019878"/>
            <a:ext cx="29007" cy="29019"/>
            <a:chOff x="0" y="0"/>
            <a:chExt cx="77352" cy="77384"/>
          </a:xfrm>
        </p:grpSpPr>
        <p:sp>
          <p:nvSpPr>
            <p:cNvPr id="91" name="Freeform 91"/>
            <p:cNvSpPr/>
            <p:nvPr/>
          </p:nvSpPr>
          <p:spPr>
            <a:xfrm>
              <a:off x="0" y="0"/>
              <a:ext cx="77470" cy="77343"/>
            </a:xfrm>
            <a:custGeom>
              <a:avLst/>
              <a:gdLst/>
              <a:ahLst/>
              <a:cxnLst/>
              <a:rect l="l" t="t" r="r" b="b"/>
              <a:pathLst>
                <a:path w="77470" h="77343">
                  <a:moveTo>
                    <a:pt x="71628" y="0"/>
                  </a:moveTo>
                  <a:cubicBezTo>
                    <a:pt x="45847" y="2921"/>
                    <a:pt x="25781" y="20066"/>
                    <a:pt x="14351" y="42926"/>
                  </a:cubicBezTo>
                  <a:lnTo>
                    <a:pt x="14351" y="37338"/>
                  </a:lnTo>
                  <a:cubicBezTo>
                    <a:pt x="12954" y="34417"/>
                    <a:pt x="10795" y="33020"/>
                    <a:pt x="8636" y="33020"/>
                  </a:cubicBezTo>
                  <a:cubicBezTo>
                    <a:pt x="6477" y="33020"/>
                    <a:pt x="4318" y="34417"/>
                    <a:pt x="2921" y="37338"/>
                  </a:cubicBezTo>
                  <a:cubicBezTo>
                    <a:pt x="0" y="45847"/>
                    <a:pt x="0" y="57277"/>
                    <a:pt x="0" y="68707"/>
                  </a:cubicBezTo>
                  <a:lnTo>
                    <a:pt x="0" y="71628"/>
                  </a:lnTo>
                  <a:cubicBezTo>
                    <a:pt x="0" y="71628"/>
                    <a:pt x="0" y="74549"/>
                    <a:pt x="0" y="74549"/>
                  </a:cubicBezTo>
                  <a:cubicBezTo>
                    <a:pt x="0" y="74549"/>
                    <a:pt x="2794" y="77343"/>
                    <a:pt x="2794" y="77343"/>
                  </a:cubicBezTo>
                  <a:lnTo>
                    <a:pt x="8636" y="77343"/>
                  </a:lnTo>
                  <a:lnTo>
                    <a:pt x="11557" y="74549"/>
                  </a:lnTo>
                  <a:cubicBezTo>
                    <a:pt x="17272" y="60198"/>
                    <a:pt x="25781" y="45847"/>
                    <a:pt x="37338" y="34417"/>
                  </a:cubicBezTo>
                  <a:cubicBezTo>
                    <a:pt x="48768" y="25908"/>
                    <a:pt x="63119" y="20066"/>
                    <a:pt x="74549" y="8636"/>
                  </a:cubicBezTo>
                  <a:cubicBezTo>
                    <a:pt x="77470" y="8636"/>
                    <a:pt x="77470" y="127"/>
                    <a:pt x="71628" y="127"/>
                  </a:cubicBezTo>
                  <a:close/>
                </a:path>
              </a:pathLst>
            </a:custGeom>
            <a:solidFill>
              <a:srgbClr val="FF7352"/>
            </a:solidFill>
          </p:spPr>
        </p:sp>
      </p:grpSp>
      <p:grpSp>
        <p:nvGrpSpPr>
          <p:cNvPr id="92" name="Group 92"/>
          <p:cNvGrpSpPr/>
          <p:nvPr/>
        </p:nvGrpSpPr>
        <p:grpSpPr>
          <a:xfrm>
            <a:off x="2072760" y="3091809"/>
            <a:ext cx="11651" cy="11053"/>
            <a:chOff x="0" y="0"/>
            <a:chExt cx="31069" cy="29475"/>
          </a:xfrm>
        </p:grpSpPr>
        <p:sp>
          <p:nvSpPr>
            <p:cNvPr id="93" name="Freeform 93"/>
            <p:cNvSpPr/>
            <p:nvPr/>
          </p:nvSpPr>
          <p:spPr>
            <a:xfrm>
              <a:off x="0" y="0"/>
              <a:ext cx="30988" cy="29464"/>
            </a:xfrm>
            <a:custGeom>
              <a:avLst/>
              <a:gdLst/>
              <a:ahLst/>
              <a:cxnLst/>
              <a:rect l="l" t="t" r="r" b="b"/>
              <a:pathLst>
                <a:path w="30988" h="29464">
                  <a:moveTo>
                    <a:pt x="11557" y="0"/>
                  </a:moveTo>
                  <a:cubicBezTo>
                    <a:pt x="5715" y="0"/>
                    <a:pt x="0" y="5715"/>
                    <a:pt x="2921" y="8636"/>
                  </a:cubicBezTo>
                  <a:cubicBezTo>
                    <a:pt x="5842" y="20066"/>
                    <a:pt x="11557" y="22987"/>
                    <a:pt x="22987" y="28702"/>
                  </a:cubicBezTo>
                  <a:cubicBezTo>
                    <a:pt x="23495" y="29210"/>
                    <a:pt x="24130" y="29464"/>
                    <a:pt x="24765" y="29464"/>
                  </a:cubicBezTo>
                  <a:cubicBezTo>
                    <a:pt x="27686" y="29464"/>
                    <a:pt x="30988" y="24765"/>
                    <a:pt x="28702" y="20066"/>
                  </a:cubicBezTo>
                  <a:cubicBezTo>
                    <a:pt x="22987" y="11557"/>
                    <a:pt x="20066" y="5715"/>
                    <a:pt x="11557" y="0"/>
                  </a:cubicBezTo>
                  <a:close/>
                </a:path>
              </a:pathLst>
            </a:custGeom>
            <a:solidFill>
              <a:srgbClr val="FF7352"/>
            </a:solidFill>
          </p:spPr>
        </p:sp>
      </p:grpSp>
      <p:grpSp>
        <p:nvGrpSpPr>
          <p:cNvPr id="94" name="Group 94"/>
          <p:cNvGrpSpPr/>
          <p:nvPr/>
        </p:nvGrpSpPr>
        <p:grpSpPr>
          <a:xfrm>
            <a:off x="2059875" y="3069813"/>
            <a:ext cx="6475" cy="27126"/>
            <a:chOff x="0" y="0"/>
            <a:chExt cx="17267" cy="72336"/>
          </a:xfrm>
        </p:grpSpPr>
        <p:sp>
          <p:nvSpPr>
            <p:cNvPr id="95" name="Freeform 95"/>
            <p:cNvSpPr/>
            <p:nvPr/>
          </p:nvSpPr>
          <p:spPr>
            <a:xfrm>
              <a:off x="0" y="0"/>
              <a:ext cx="17145" cy="72263"/>
            </a:xfrm>
            <a:custGeom>
              <a:avLst/>
              <a:gdLst/>
              <a:ahLst/>
              <a:cxnLst/>
              <a:rect l="l" t="t" r="r" b="b"/>
              <a:pathLst>
                <a:path w="17145" h="72263">
                  <a:moveTo>
                    <a:pt x="9017" y="0"/>
                  </a:moveTo>
                  <a:cubicBezTo>
                    <a:pt x="7239" y="0"/>
                    <a:pt x="5715" y="1397"/>
                    <a:pt x="5715" y="4318"/>
                  </a:cubicBezTo>
                  <a:cubicBezTo>
                    <a:pt x="0" y="24257"/>
                    <a:pt x="0" y="47244"/>
                    <a:pt x="5715" y="70104"/>
                  </a:cubicBezTo>
                  <a:cubicBezTo>
                    <a:pt x="5715" y="71501"/>
                    <a:pt x="7239" y="72263"/>
                    <a:pt x="8890" y="72263"/>
                  </a:cubicBezTo>
                  <a:cubicBezTo>
                    <a:pt x="10541" y="72263"/>
                    <a:pt x="12827" y="71501"/>
                    <a:pt x="14224" y="70104"/>
                  </a:cubicBezTo>
                  <a:cubicBezTo>
                    <a:pt x="17145" y="47244"/>
                    <a:pt x="17145" y="24257"/>
                    <a:pt x="14224" y="4191"/>
                  </a:cubicBezTo>
                  <a:cubicBezTo>
                    <a:pt x="12954" y="1397"/>
                    <a:pt x="10795" y="0"/>
                    <a:pt x="9017" y="0"/>
                  </a:cubicBezTo>
                  <a:close/>
                </a:path>
              </a:pathLst>
            </a:custGeom>
            <a:solidFill>
              <a:srgbClr val="FF7352"/>
            </a:solidFill>
          </p:spPr>
        </p:sp>
      </p:grpSp>
      <p:grpSp>
        <p:nvGrpSpPr>
          <p:cNvPr id="96" name="Group 96"/>
          <p:cNvGrpSpPr/>
          <p:nvPr/>
        </p:nvGrpSpPr>
        <p:grpSpPr>
          <a:xfrm>
            <a:off x="2060954" y="3097974"/>
            <a:ext cx="6453" cy="16931"/>
            <a:chOff x="0" y="0"/>
            <a:chExt cx="17208" cy="45149"/>
          </a:xfrm>
        </p:grpSpPr>
        <p:sp>
          <p:nvSpPr>
            <p:cNvPr id="97" name="Freeform 97"/>
            <p:cNvSpPr/>
            <p:nvPr/>
          </p:nvSpPr>
          <p:spPr>
            <a:xfrm>
              <a:off x="0" y="0"/>
              <a:ext cx="17272" cy="45085"/>
            </a:xfrm>
            <a:custGeom>
              <a:avLst/>
              <a:gdLst/>
              <a:ahLst/>
              <a:cxnLst/>
              <a:rect l="l" t="t" r="r" b="b"/>
              <a:pathLst>
                <a:path w="17272" h="45085">
                  <a:moveTo>
                    <a:pt x="8636" y="0"/>
                  </a:moveTo>
                  <a:cubicBezTo>
                    <a:pt x="5715" y="0"/>
                    <a:pt x="2921" y="2159"/>
                    <a:pt x="2921" y="6477"/>
                  </a:cubicBezTo>
                  <a:cubicBezTo>
                    <a:pt x="0" y="17907"/>
                    <a:pt x="0" y="29337"/>
                    <a:pt x="2921" y="40767"/>
                  </a:cubicBezTo>
                  <a:cubicBezTo>
                    <a:pt x="2921" y="43561"/>
                    <a:pt x="5842" y="45085"/>
                    <a:pt x="8636" y="45085"/>
                  </a:cubicBezTo>
                  <a:cubicBezTo>
                    <a:pt x="11430" y="45085"/>
                    <a:pt x="14351" y="43561"/>
                    <a:pt x="14351" y="40767"/>
                  </a:cubicBezTo>
                  <a:cubicBezTo>
                    <a:pt x="17272" y="29337"/>
                    <a:pt x="17272" y="17907"/>
                    <a:pt x="14351" y="6477"/>
                  </a:cubicBezTo>
                  <a:cubicBezTo>
                    <a:pt x="14351" y="2159"/>
                    <a:pt x="11430" y="0"/>
                    <a:pt x="8636" y="0"/>
                  </a:cubicBezTo>
                  <a:close/>
                </a:path>
              </a:pathLst>
            </a:custGeom>
            <a:solidFill>
              <a:srgbClr val="FF7352"/>
            </a:solidFill>
          </p:spPr>
        </p:sp>
      </p:grpSp>
      <p:grpSp>
        <p:nvGrpSpPr>
          <p:cNvPr id="98" name="Group 98"/>
          <p:cNvGrpSpPr/>
          <p:nvPr/>
        </p:nvGrpSpPr>
        <p:grpSpPr>
          <a:xfrm>
            <a:off x="2077055" y="2976679"/>
            <a:ext cx="21496" cy="77854"/>
            <a:chOff x="0" y="0"/>
            <a:chExt cx="57323" cy="207611"/>
          </a:xfrm>
        </p:grpSpPr>
        <p:sp>
          <p:nvSpPr>
            <p:cNvPr id="99" name="Freeform 99"/>
            <p:cNvSpPr/>
            <p:nvPr/>
          </p:nvSpPr>
          <p:spPr>
            <a:xfrm>
              <a:off x="0" y="0"/>
              <a:ext cx="57277" cy="207518"/>
            </a:xfrm>
            <a:custGeom>
              <a:avLst/>
              <a:gdLst/>
              <a:ahLst/>
              <a:cxnLst/>
              <a:rect l="l" t="t" r="r" b="b"/>
              <a:pathLst>
                <a:path w="57277" h="207518">
                  <a:moveTo>
                    <a:pt x="12954" y="0"/>
                  </a:moveTo>
                  <a:cubicBezTo>
                    <a:pt x="10033" y="0"/>
                    <a:pt x="7239" y="2159"/>
                    <a:pt x="5715" y="6477"/>
                  </a:cubicBezTo>
                  <a:cubicBezTo>
                    <a:pt x="0" y="20828"/>
                    <a:pt x="0" y="37973"/>
                    <a:pt x="2921" y="55118"/>
                  </a:cubicBezTo>
                  <a:cubicBezTo>
                    <a:pt x="2921" y="61595"/>
                    <a:pt x="7366" y="65278"/>
                    <a:pt x="12319" y="65278"/>
                  </a:cubicBezTo>
                  <a:cubicBezTo>
                    <a:pt x="16256" y="65278"/>
                    <a:pt x="20320" y="62992"/>
                    <a:pt x="22860" y="58039"/>
                  </a:cubicBezTo>
                  <a:cubicBezTo>
                    <a:pt x="22860" y="60960"/>
                    <a:pt x="25781" y="63754"/>
                    <a:pt x="25781" y="63754"/>
                  </a:cubicBezTo>
                  <a:cubicBezTo>
                    <a:pt x="28575" y="69469"/>
                    <a:pt x="31496" y="75184"/>
                    <a:pt x="34417" y="80899"/>
                  </a:cubicBezTo>
                  <a:lnTo>
                    <a:pt x="28702" y="80899"/>
                  </a:lnTo>
                  <a:cubicBezTo>
                    <a:pt x="28702" y="83820"/>
                    <a:pt x="25908" y="83820"/>
                    <a:pt x="25908" y="83820"/>
                  </a:cubicBezTo>
                  <a:cubicBezTo>
                    <a:pt x="25908" y="86614"/>
                    <a:pt x="25908" y="86614"/>
                    <a:pt x="25908" y="86614"/>
                  </a:cubicBezTo>
                  <a:cubicBezTo>
                    <a:pt x="25908" y="95250"/>
                    <a:pt x="25908" y="100965"/>
                    <a:pt x="28702" y="106680"/>
                  </a:cubicBezTo>
                  <a:cubicBezTo>
                    <a:pt x="28702" y="109474"/>
                    <a:pt x="31623" y="109474"/>
                    <a:pt x="34417" y="109474"/>
                  </a:cubicBezTo>
                  <a:cubicBezTo>
                    <a:pt x="31496" y="115189"/>
                    <a:pt x="28702" y="120904"/>
                    <a:pt x="25781" y="123825"/>
                  </a:cubicBezTo>
                  <a:cubicBezTo>
                    <a:pt x="25781" y="112395"/>
                    <a:pt x="25781" y="98044"/>
                    <a:pt x="22860" y="86614"/>
                  </a:cubicBezTo>
                  <a:cubicBezTo>
                    <a:pt x="21336" y="83820"/>
                    <a:pt x="19304" y="82296"/>
                    <a:pt x="17145" y="82296"/>
                  </a:cubicBezTo>
                  <a:cubicBezTo>
                    <a:pt x="14986" y="82296"/>
                    <a:pt x="12827" y="83820"/>
                    <a:pt x="11430" y="86614"/>
                  </a:cubicBezTo>
                  <a:cubicBezTo>
                    <a:pt x="5715" y="123825"/>
                    <a:pt x="5715" y="163957"/>
                    <a:pt x="11430" y="201168"/>
                  </a:cubicBezTo>
                  <a:cubicBezTo>
                    <a:pt x="11430" y="205486"/>
                    <a:pt x="14351" y="207518"/>
                    <a:pt x="17145" y="207518"/>
                  </a:cubicBezTo>
                  <a:cubicBezTo>
                    <a:pt x="19939" y="207518"/>
                    <a:pt x="22860" y="205359"/>
                    <a:pt x="22860" y="201168"/>
                  </a:cubicBezTo>
                  <a:cubicBezTo>
                    <a:pt x="22860" y="186817"/>
                    <a:pt x="22860" y="169672"/>
                    <a:pt x="25781" y="152527"/>
                  </a:cubicBezTo>
                  <a:cubicBezTo>
                    <a:pt x="31496" y="149606"/>
                    <a:pt x="37211" y="146812"/>
                    <a:pt x="40005" y="141097"/>
                  </a:cubicBezTo>
                  <a:cubicBezTo>
                    <a:pt x="48641" y="135382"/>
                    <a:pt x="54356" y="126746"/>
                    <a:pt x="54356" y="118237"/>
                  </a:cubicBezTo>
                  <a:cubicBezTo>
                    <a:pt x="54356" y="115316"/>
                    <a:pt x="54356" y="112522"/>
                    <a:pt x="54356" y="109601"/>
                  </a:cubicBezTo>
                  <a:cubicBezTo>
                    <a:pt x="57277" y="89535"/>
                    <a:pt x="54356" y="69596"/>
                    <a:pt x="42926" y="49530"/>
                  </a:cubicBezTo>
                  <a:cubicBezTo>
                    <a:pt x="40005" y="46609"/>
                    <a:pt x="37211" y="40894"/>
                    <a:pt x="34290" y="38100"/>
                  </a:cubicBezTo>
                  <a:lnTo>
                    <a:pt x="40005" y="32385"/>
                  </a:lnTo>
                  <a:cubicBezTo>
                    <a:pt x="45720" y="23876"/>
                    <a:pt x="51435" y="20955"/>
                    <a:pt x="54356" y="9525"/>
                  </a:cubicBezTo>
                  <a:cubicBezTo>
                    <a:pt x="54356" y="7239"/>
                    <a:pt x="52451" y="3048"/>
                    <a:pt x="48768" y="3048"/>
                  </a:cubicBezTo>
                  <a:cubicBezTo>
                    <a:pt x="47879" y="3048"/>
                    <a:pt x="46863" y="3302"/>
                    <a:pt x="45847" y="3810"/>
                  </a:cubicBezTo>
                  <a:cubicBezTo>
                    <a:pt x="40132" y="3810"/>
                    <a:pt x="34417" y="12446"/>
                    <a:pt x="28575" y="20955"/>
                  </a:cubicBezTo>
                  <a:lnTo>
                    <a:pt x="22860" y="23876"/>
                  </a:lnTo>
                  <a:cubicBezTo>
                    <a:pt x="22860" y="18161"/>
                    <a:pt x="22860" y="12446"/>
                    <a:pt x="19939" y="6731"/>
                  </a:cubicBezTo>
                  <a:cubicBezTo>
                    <a:pt x="18669" y="2159"/>
                    <a:pt x="15748" y="0"/>
                    <a:pt x="12954" y="0"/>
                  </a:cubicBezTo>
                  <a:close/>
                </a:path>
              </a:pathLst>
            </a:custGeom>
            <a:solidFill>
              <a:srgbClr val="FF7352"/>
            </a:solidFill>
          </p:spPr>
        </p:sp>
      </p:grpSp>
      <p:grpSp>
        <p:nvGrpSpPr>
          <p:cNvPr id="100" name="Group 100"/>
          <p:cNvGrpSpPr/>
          <p:nvPr/>
        </p:nvGrpSpPr>
        <p:grpSpPr>
          <a:xfrm>
            <a:off x="2897464" y="3273233"/>
            <a:ext cx="6475" cy="6451"/>
            <a:chOff x="0" y="0"/>
            <a:chExt cx="17267" cy="17203"/>
          </a:xfrm>
        </p:grpSpPr>
        <p:sp>
          <p:nvSpPr>
            <p:cNvPr id="101" name="Freeform 101"/>
            <p:cNvSpPr/>
            <p:nvPr/>
          </p:nvSpPr>
          <p:spPr>
            <a:xfrm>
              <a:off x="0" y="0"/>
              <a:ext cx="17145" cy="17145"/>
            </a:xfrm>
            <a:custGeom>
              <a:avLst/>
              <a:gdLst/>
              <a:ahLst/>
              <a:cxnLst/>
              <a:rect l="l" t="t" r="r" b="b"/>
              <a:pathLst>
                <a:path w="17145" h="17145">
                  <a:moveTo>
                    <a:pt x="8636" y="0"/>
                  </a:moveTo>
                  <a:cubicBezTo>
                    <a:pt x="0" y="2921"/>
                    <a:pt x="0" y="14351"/>
                    <a:pt x="8636" y="17145"/>
                  </a:cubicBezTo>
                  <a:cubicBezTo>
                    <a:pt x="17145" y="14351"/>
                    <a:pt x="17145" y="2921"/>
                    <a:pt x="8636" y="0"/>
                  </a:cubicBezTo>
                  <a:close/>
                </a:path>
              </a:pathLst>
            </a:custGeom>
            <a:solidFill>
              <a:srgbClr val="FF7352"/>
            </a:solidFill>
          </p:spPr>
        </p:sp>
      </p:grpSp>
      <p:grpSp>
        <p:nvGrpSpPr>
          <p:cNvPr id="102" name="Group 102"/>
          <p:cNvGrpSpPr/>
          <p:nvPr/>
        </p:nvGrpSpPr>
        <p:grpSpPr>
          <a:xfrm>
            <a:off x="2773970" y="3544819"/>
            <a:ext cx="9691" cy="8609"/>
            <a:chOff x="0" y="0"/>
            <a:chExt cx="25843" cy="22957"/>
          </a:xfrm>
        </p:grpSpPr>
        <p:sp>
          <p:nvSpPr>
            <p:cNvPr id="103" name="Freeform 103"/>
            <p:cNvSpPr/>
            <p:nvPr/>
          </p:nvSpPr>
          <p:spPr>
            <a:xfrm>
              <a:off x="0" y="0"/>
              <a:ext cx="25781" cy="22860"/>
            </a:xfrm>
            <a:custGeom>
              <a:avLst/>
              <a:gdLst/>
              <a:ahLst/>
              <a:cxnLst/>
              <a:rect l="l" t="t" r="r" b="b"/>
              <a:pathLst>
                <a:path w="25781" h="22860">
                  <a:moveTo>
                    <a:pt x="14351" y="0"/>
                  </a:moveTo>
                  <a:cubicBezTo>
                    <a:pt x="0" y="0"/>
                    <a:pt x="0" y="20066"/>
                    <a:pt x="14351" y="22860"/>
                  </a:cubicBezTo>
                  <a:cubicBezTo>
                    <a:pt x="25781" y="20066"/>
                    <a:pt x="25781" y="0"/>
                    <a:pt x="14351" y="0"/>
                  </a:cubicBezTo>
                  <a:close/>
                </a:path>
              </a:pathLst>
            </a:custGeom>
            <a:solidFill>
              <a:srgbClr val="FF7352"/>
            </a:solidFill>
          </p:spPr>
        </p:sp>
      </p:grpSp>
      <p:grpSp>
        <p:nvGrpSpPr>
          <p:cNvPr id="104" name="Group 104"/>
          <p:cNvGrpSpPr/>
          <p:nvPr/>
        </p:nvGrpSpPr>
        <p:grpSpPr>
          <a:xfrm>
            <a:off x="2821235" y="3476102"/>
            <a:ext cx="13964" cy="12902"/>
            <a:chOff x="0" y="0"/>
            <a:chExt cx="37237" cy="34405"/>
          </a:xfrm>
        </p:grpSpPr>
        <p:sp>
          <p:nvSpPr>
            <p:cNvPr id="105" name="Freeform 105"/>
            <p:cNvSpPr/>
            <p:nvPr/>
          </p:nvSpPr>
          <p:spPr>
            <a:xfrm>
              <a:off x="0" y="0"/>
              <a:ext cx="37211" cy="34417"/>
            </a:xfrm>
            <a:custGeom>
              <a:avLst/>
              <a:gdLst/>
              <a:ahLst/>
              <a:cxnLst/>
              <a:rect l="l" t="t" r="r" b="b"/>
              <a:pathLst>
                <a:path w="37211" h="34417">
                  <a:moveTo>
                    <a:pt x="20066" y="0"/>
                  </a:moveTo>
                  <a:cubicBezTo>
                    <a:pt x="0" y="2921"/>
                    <a:pt x="0" y="31496"/>
                    <a:pt x="20066" y="34417"/>
                  </a:cubicBezTo>
                  <a:cubicBezTo>
                    <a:pt x="37211" y="31496"/>
                    <a:pt x="37211" y="2921"/>
                    <a:pt x="20066" y="0"/>
                  </a:cubicBezTo>
                  <a:close/>
                </a:path>
              </a:pathLst>
            </a:custGeom>
            <a:solidFill>
              <a:srgbClr val="FF7352"/>
            </a:solidFill>
          </p:spPr>
        </p:sp>
      </p:grpSp>
      <p:grpSp>
        <p:nvGrpSpPr>
          <p:cNvPr id="106" name="Group 106"/>
          <p:cNvGrpSpPr/>
          <p:nvPr/>
        </p:nvGrpSpPr>
        <p:grpSpPr>
          <a:xfrm>
            <a:off x="2828746" y="3449549"/>
            <a:ext cx="9691" cy="17988"/>
            <a:chOff x="0" y="0"/>
            <a:chExt cx="25843" cy="47968"/>
          </a:xfrm>
        </p:grpSpPr>
        <p:sp>
          <p:nvSpPr>
            <p:cNvPr id="107" name="Freeform 107"/>
            <p:cNvSpPr/>
            <p:nvPr/>
          </p:nvSpPr>
          <p:spPr>
            <a:xfrm>
              <a:off x="0" y="0"/>
              <a:ext cx="25908" cy="47879"/>
            </a:xfrm>
            <a:custGeom>
              <a:avLst/>
              <a:gdLst/>
              <a:ahLst/>
              <a:cxnLst/>
              <a:rect l="l" t="t" r="r" b="b"/>
              <a:pathLst>
                <a:path w="25908" h="47879">
                  <a:moveTo>
                    <a:pt x="12573" y="0"/>
                  </a:moveTo>
                  <a:cubicBezTo>
                    <a:pt x="10033" y="0"/>
                    <a:pt x="7112" y="762"/>
                    <a:pt x="5715" y="2159"/>
                  </a:cubicBezTo>
                  <a:cubicBezTo>
                    <a:pt x="2921" y="13589"/>
                    <a:pt x="0" y="27940"/>
                    <a:pt x="2921" y="39370"/>
                  </a:cubicBezTo>
                  <a:cubicBezTo>
                    <a:pt x="4318" y="45085"/>
                    <a:pt x="8636" y="47879"/>
                    <a:pt x="12954" y="47879"/>
                  </a:cubicBezTo>
                  <a:cubicBezTo>
                    <a:pt x="17272" y="47879"/>
                    <a:pt x="21590" y="44958"/>
                    <a:pt x="22987" y="39370"/>
                  </a:cubicBezTo>
                  <a:cubicBezTo>
                    <a:pt x="25908" y="27940"/>
                    <a:pt x="22987" y="13589"/>
                    <a:pt x="17272" y="2159"/>
                  </a:cubicBezTo>
                  <a:cubicBezTo>
                    <a:pt x="17272" y="762"/>
                    <a:pt x="14986" y="0"/>
                    <a:pt x="12573" y="0"/>
                  </a:cubicBezTo>
                  <a:close/>
                </a:path>
              </a:pathLst>
            </a:custGeom>
            <a:solidFill>
              <a:srgbClr val="FF7352"/>
            </a:solidFill>
          </p:spPr>
        </p:sp>
      </p:grpSp>
      <p:grpSp>
        <p:nvGrpSpPr>
          <p:cNvPr id="108" name="Group 108"/>
          <p:cNvGrpSpPr/>
          <p:nvPr/>
        </p:nvGrpSpPr>
        <p:grpSpPr>
          <a:xfrm>
            <a:off x="2859889" y="3395056"/>
            <a:ext cx="7533" cy="16931"/>
            <a:chOff x="0" y="0"/>
            <a:chExt cx="20088" cy="45149"/>
          </a:xfrm>
        </p:grpSpPr>
        <p:sp>
          <p:nvSpPr>
            <p:cNvPr id="109" name="Freeform 109"/>
            <p:cNvSpPr/>
            <p:nvPr/>
          </p:nvSpPr>
          <p:spPr>
            <a:xfrm>
              <a:off x="0" y="0"/>
              <a:ext cx="20066" cy="45212"/>
            </a:xfrm>
            <a:custGeom>
              <a:avLst/>
              <a:gdLst/>
              <a:ahLst/>
              <a:cxnLst/>
              <a:rect l="l" t="t" r="r" b="b"/>
              <a:pathLst>
                <a:path w="20066" h="45212">
                  <a:moveTo>
                    <a:pt x="10414" y="0"/>
                  </a:moveTo>
                  <a:cubicBezTo>
                    <a:pt x="7874" y="0"/>
                    <a:pt x="5715" y="1524"/>
                    <a:pt x="5715" y="4318"/>
                  </a:cubicBezTo>
                  <a:cubicBezTo>
                    <a:pt x="2921" y="15748"/>
                    <a:pt x="0" y="27305"/>
                    <a:pt x="2921" y="38735"/>
                  </a:cubicBezTo>
                  <a:cubicBezTo>
                    <a:pt x="2921" y="43053"/>
                    <a:pt x="6477" y="45212"/>
                    <a:pt x="10414" y="45212"/>
                  </a:cubicBezTo>
                  <a:cubicBezTo>
                    <a:pt x="14351" y="45212"/>
                    <a:pt x="18669" y="43053"/>
                    <a:pt x="20066" y="38735"/>
                  </a:cubicBezTo>
                  <a:cubicBezTo>
                    <a:pt x="20066" y="27305"/>
                    <a:pt x="20066" y="15875"/>
                    <a:pt x="17145" y="4445"/>
                  </a:cubicBezTo>
                  <a:cubicBezTo>
                    <a:pt x="15748" y="1524"/>
                    <a:pt x="12954" y="0"/>
                    <a:pt x="10414" y="0"/>
                  </a:cubicBezTo>
                  <a:close/>
                </a:path>
              </a:pathLst>
            </a:custGeom>
            <a:solidFill>
              <a:srgbClr val="FF7352"/>
            </a:solidFill>
          </p:spPr>
        </p:sp>
      </p:grpSp>
      <p:grpSp>
        <p:nvGrpSpPr>
          <p:cNvPr id="110" name="Group 110"/>
          <p:cNvGrpSpPr/>
          <p:nvPr/>
        </p:nvGrpSpPr>
        <p:grpSpPr>
          <a:xfrm>
            <a:off x="2896385" y="3248727"/>
            <a:ext cx="26694" cy="78470"/>
            <a:chOff x="0" y="0"/>
            <a:chExt cx="71184" cy="209253"/>
          </a:xfrm>
        </p:grpSpPr>
        <p:sp>
          <p:nvSpPr>
            <p:cNvPr id="111" name="Freeform 111"/>
            <p:cNvSpPr/>
            <p:nvPr/>
          </p:nvSpPr>
          <p:spPr>
            <a:xfrm>
              <a:off x="0" y="0"/>
              <a:ext cx="71120" cy="209169"/>
            </a:xfrm>
            <a:custGeom>
              <a:avLst/>
              <a:gdLst/>
              <a:ahLst/>
              <a:cxnLst/>
              <a:rect l="l" t="t" r="r" b="b"/>
              <a:pathLst>
                <a:path w="71120" h="209169">
                  <a:moveTo>
                    <a:pt x="41275" y="0"/>
                  </a:moveTo>
                  <a:cubicBezTo>
                    <a:pt x="38227" y="0"/>
                    <a:pt x="35560" y="1524"/>
                    <a:pt x="34417" y="5207"/>
                  </a:cubicBezTo>
                  <a:lnTo>
                    <a:pt x="28702" y="13843"/>
                  </a:lnTo>
                  <a:cubicBezTo>
                    <a:pt x="28702" y="10922"/>
                    <a:pt x="28702" y="10922"/>
                    <a:pt x="28702" y="8128"/>
                  </a:cubicBezTo>
                  <a:cubicBezTo>
                    <a:pt x="28702" y="6731"/>
                    <a:pt x="27305" y="5969"/>
                    <a:pt x="25908" y="5969"/>
                  </a:cubicBezTo>
                  <a:cubicBezTo>
                    <a:pt x="24511" y="5969"/>
                    <a:pt x="22987" y="6731"/>
                    <a:pt x="22987" y="8128"/>
                  </a:cubicBezTo>
                  <a:lnTo>
                    <a:pt x="22987" y="19558"/>
                  </a:lnTo>
                  <a:cubicBezTo>
                    <a:pt x="22987" y="19558"/>
                    <a:pt x="20066" y="22479"/>
                    <a:pt x="20066" y="25273"/>
                  </a:cubicBezTo>
                  <a:cubicBezTo>
                    <a:pt x="20066" y="25273"/>
                    <a:pt x="20066" y="28067"/>
                    <a:pt x="20066" y="28067"/>
                  </a:cubicBezTo>
                  <a:cubicBezTo>
                    <a:pt x="20066" y="39497"/>
                    <a:pt x="20066" y="48133"/>
                    <a:pt x="20066" y="56769"/>
                  </a:cubicBezTo>
                  <a:cubicBezTo>
                    <a:pt x="20066" y="59690"/>
                    <a:pt x="20066" y="59690"/>
                    <a:pt x="20066" y="62484"/>
                  </a:cubicBezTo>
                  <a:lnTo>
                    <a:pt x="20066" y="128397"/>
                  </a:lnTo>
                  <a:lnTo>
                    <a:pt x="20066" y="134112"/>
                  </a:lnTo>
                  <a:cubicBezTo>
                    <a:pt x="20066" y="139827"/>
                    <a:pt x="17145" y="145542"/>
                    <a:pt x="17145" y="151257"/>
                  </a:cubicBezTo>
                  <a:cubicBezTo>
                    <a:pt x="15748" y="149733"/>
                    <a:pt x="13589" y="149098"/>
                    <a:pt x="11430" y="149098"/>
                  </a:cubicBezTo>
                  <a:cubicBezTo>
                    <a:pt x="9271" y="149098"/>
                    <a:pt x="7112" y="149860"/>
                    <a:pt x="5715" y="151257"/>
                  </a:cubicBezTo>
                  <a:cubicBezTo>
                    <a:pt x="2921" y="168402"/>
                    <a:pt x="0" y="185547"/>
                    <a:pt x="2921" y="202692"/>
                  </a:cubicBezTo>
                  <a:cubicBezTo>
                    <a:pt x="2921" y="207010"/>
                    <a:pt x="7239" y="209169"/>
                    <a:pt x="11557" y="209169"/>
                  </a:cubicBezTo>
                  <a:cubicBezTo>
                    <a:pt x="15875" y="209169"/>
                    <a:pt x="20193" y="207010"/>
                    <a:pt x="20193" y="202692"/>
                  </a:cubicBezTo>
                  <a:lnTo>
                    <a:pt x="20193" y="185547"/>
                  </a:lnTo>
                  <a:cubicBezTo>
                    <a:pt x="20193" y="188468"/>
                    <a:pt x="22352" y="189865"/>
                    <a:pt x="24892" y="189865"/>
                  </a:cubicBezTo>
                  <a:cubicBezTo>
                    <a:pt x="27432" y="189865"/>
                    <a:pt x="30353" y="188468"/>
                    <a:pt x="31750" y="185547"/>
                  </a:cubicBezTo>
                  <a:lnTo>
                    <a:pt x="31750" y="159766"/>
                  </a:lnTo>
                  <a:lnTo>
                    <a:pt x="31750" y="128397"/>
                  </a:lnTo>
                  <a:cubicBezTo>
                    <a:pt x="31750" y="116967"/>
                    <a:pt x="31750" y="105537"/>
                    <a:pt x="31750" y="94107"/>
                  </a:cubicBezTo>
                  <a:lnTo>
                    <a:pt x="31750" y="59690"/>
                  </a:lnTo>
                  <a:cubicBezTo>
                    <a:pt x="31750" y="59690"/>
                    <a:pt x="31750" y="56769"/>
                    <a:pt x="31750" y="56769"/>
                  </a:cubicBezTo>
                  <a:cubicBezTo>
                    <a:pt x="34671" y="56769"/>
                    <a:pt x="34671" y="53848"/>
                    <a:pt x="34671" y="53848"/>
                  </a:cubicBezTo>
                  <a:cubicBezTo>
                    <a:pt x="40386" y="45339"/>
                    <a:pt x="46101" y="39497"/>
                    <a:pt x="51816" y="33782"/>
                  </a:cubicBezTo>
                  <a:cubicBezTo>
                    <a:pt x="60452" y="25273"/>
                    <a:pt x="66167" y="22352"/>
                    <a:pt x="69088" y="13716"/>
                  </a:cubicBezTo>
                  <a:cubicBezTo>
                    <a:pt x="71120" y="6731"/>
                    <a:pt x="65659" y="1651"/>
                    <a:pt x="60579" y="1651"/>
                  </a:cubicBezTo>
                  <a:cubicBezTo>
                    <a:pt x="59436" y="1651"/>
                    <a:pt x="58293" y="1905"/>
                    <a:pt x="57404" y="2413"/>
                  </a:cubicBezTo>
                  <a:lnTo>
                    <a:pt x="51562" y="8128"/>
                  </a:lnTo>
                  <a:cubicBezTo>
                    <a:pt x="49911" y="3175"/>
                    <a:pt x="45339" y="0"/>
                    <a:pt x="41275" y="0"/>
                  </a:cubicBezTo>
                  <a:close/>
                </a:path>
              </a:pathLst>
            </a:custGeom>
            <a:solidFill>
              <a:srgbClr val="FF7352"/>
            </a:solidFill>
          </p:spPr>
        </p:sp>
      </p:grpSp>
      <p:grpSp>
        <p:nvGrpSpPr>
          <p:cNvPr id="112" name="Group 112"/>
          <p:cNvGrpSpPr/>
          <p:nvPr/>
        </p:nvGrpSpPr>
        <p:grpSpPr>
          <a:xfrm>
            <a:off x="2902838" y="3236728"/>
            <a:ext cx="7533" cy="11559"/>
            <a:chOff x="0" y="0"/>
            <a:chExt cx="20088" cy="30824"/>
          </a:xfrm>
        </p:grpSpPr>
        <p:sp>
          <p:nvSpPr>
            <p:cNvPr id="113" name="Freeform 113"/>
            <p:cNvSpPr/>
            <p:nvPr/>
          </p:nvSpPr>
          <p:spPr>
            <a:xfrm>
              <a:off x="0" y="0"/>
              <a:ext cx="20066" cy="30861"/>
            </a:xfrm>
            <a:custGeom>
              <a:avLst/>
              <a:gdLst/>
              <a:ahLst/>
              <a:cxnLst/>
              <a:rect l="l" t="t" r="r" b="b"/>
              <a:pathLst>
                <a:path w="20066" h="30861">
                  <a:moveTo>
                    <a:pt x="9017" y="0"/>
                  </a:moveTo>
                  <a:cubicBezTo>
                    <a:pt x="4318" y="0"/>
                    <a:pt x="0" y="2921"/>
                    <a:pt x="0" y="8636"/>
                  </a:cubicBezTo>
                  <a:cubicBezTo>
                    <a:pt x="0" y="17145"/>
                    <a:pt x="0" y="22987"/>
                    <a:pt x="2921" y="28702"/>
                  </a:cubicBezTo>
                  <a:cubicBezTo>
                    <a:pt x="4445" y="30099"/>
                    <a:pt x="6477" y="30861"/>
                    <a:pt x="8636" y="30861"/>
                  </a:cubicBezTo>
                  <a:cubicBezTo>
                    <a:pt x="10795" y="30861"/>
                    <a:pt x="12954" y="30099"/>
                    <a:pt x="14351" y="28702"/>
                  </a:cubicBezTo>
                  <a:cubicBezTo>
                    <a:pt x="20066" y="22987"/>
                    <a:pt x="20066" y="17272"/>
                    <a:pt x="20066" y="8636"/>
                  </a:cubicBezTo>
                  <a:cubicBezTo>
                    <a:pt x="18669" y="2921"/>
                    <a:pt x="13589" y="0"/>
                    <a:pt x="9017" y="0"/>
                  </a:cubicBezTo>
                  <a:close/>
                </a:path>
              </a:pathLst>
            </a:custGeom>
            <a:solidFill>
              <a:srgbClr val="FF7352"/>
            </a:solidFill>
          </p:spPr>
        </p:sp>
      </p:grpSp>
      <p:grpSp>
        <p:nvGrpSpPr>
          <p:cNvPr id="114" name="Group 114"/>
          <p:cNvGrpSpPr/>
          <p:nvPr/>
        </p:nvGrpSpPr>
        <p:grpSpPr>
          <a:xfrm>
            <a:off x="2879491" y="3341399"/>
            <a:ext cx="13700" cy="42714"/>
            <a:chOff x="0" y="0"/>
            <a:chExt cx="36533" cy="113904"/>
          </a:xfrm>
        </p:grpSpPr>
        <p:sp>
          <p:nvSpPr>
            <p:cNvPr id="115" name="Freeform 115"/>
            <p:cNvSpPr/>
            <p:nvPr/>
          </p:nvSpPr>
          <p:spPr>
            <a:xfrm>
              <a:off x="127" y="0"/>
              <a:ext cx="36449" cy="113919"/>
            </a:xfrm>
            <a:custGeom>
              <a:avLst/>
              <a:gdLst/>
              <a:ahLst/>
              <a:cxnLst/>
              <a:rect l="l" t="t" r="r" b="b"/>
              <a:pathLst>
                <a:path w="36449" h="113919">
                  <a:moveTo>
                    <a:pt x="23495" y="0"/>
                  </a:moveTo>
                  <a:cubicBezTo>
                    <a:pt x="20574" y="0"/>
                    <a:pt x="17780" y="1397"/>
                    <a:pt x="16383" y="4318"/>
                  </a:cubicBezTo>
                  <a:cubicBezTo>
                    <a:pt x="13589" y="27178"/>
                    <a:pt x="10668" y="50165"/>
                    <a:pt x="13589" y="70231"/>
                  </a:cubicBezTo>
                  <a:cubicBezTo>
                    <a:pt x="13589" y="75946"/>
                    <a:pt x="16383" y="78740"/>
                    <a:pt x="19304" y="78740"/>
                  </a:cubicBezTo>
                  <a:lnTo>
                    <a:pt x="16383" y="81661"/>
                  </a:lnTo>
                  <a:cubicBezTo>
                    <a:pt x="10668" y="87376"/>
                    <a:pt x="4953" y="93091"/>
                    <a:pt x="2159" y="98806"/>
                  </a:cubicBezTo>
                  <a:cubicBezTo>
                    <a:pt x="0" y="102997"/>
                    <a:pt x="2540" y="105664"/>
                    <a:pt x="6223" y="105664"/>
                  </a:cubicBezTo>
                  <a:cubicBezTo>
                    <a:pt x="7620" y="105664"/>
                    <a:pt x="9144" y="105283"/>
                    <a:pt x="10668" y="104521"/>
                  </a:cubicBezTo>
                  <a:cubicBezTo>
                    <a:pt x="10668" y="110871"/>
                    <a:pt x="15367" y="113919"/>
                    <a:pt x="20447" y="113919"/>
                  </a:cubicBezTo>
                  <a:cubicBezTo>
                    <a:pt x="26670" y="113919"/>
                    <a:pt x="33655" y="109474"/>
                    <a:pt x="33655" y="101600"/>
                  </a:cubicBezTo>
                  <a:cubicBezTo>
                    <a:pt x="33655" y="95885"/>
                    <a:pt x="30734" y="90170"/>
                    <a:pt x="30734" y="84455"/>
                  </a:cubicBezTo>
                  <a:cubicBezTo>
                    <a:pt x="30734" y="81661"/>
                    <a:pt x="27813" y="81661"/>
                    <a:pt x="27813" y="78740"/>
                  </a:cubicBezTo>
                  <a:cubicBezTo>
                    <a:pt x="30734" y="78740"/>
                    <a:pt x="33528" y="75819"/>
                    <a:pt x="33528" y="70231"/>
                  </a:cubicBezTo>
                  <a:cubicBezTo>
                    <a:pt x="36449" y="50165"/>
                    <a:pt x="33528" y="27305"/>
                    <a:pt x="30607" y="4318"/>
                  </a:cubicBezTo>
                  <a:cubicBezTo>
                    <a:pt x="29210" y="1397"/>
                    <a:pt x="26416" y="0"/>
                    <a:pt x="23495" y="0"/>
                  </a:cubicBezTo>
                  <a:close/>
                </a:path>
              </a:pathLst>
            </a:custGeom>
            <a:solidFill>
              <a:srgbClr val="FF7352"/>
            </a:solidFill>
          </p:spPr>
        </p:sp>
      </p:grpSp>
      <p:grpSp>
        <p:nvGrpSpPr>
          <p:cNvPr id="116" name="Group 116"/>
          <p:cNvGrpSpPr/>
          <p:nvPr/>
        </p:nvGrpSpPr>
        <p:grpSpPr>
          <a:xfrm>
            <a:off x="2899622" y="3168033"/>
            <a:ext cx="13964" cy="10745"/>
            <a:chOff x="0" y="0"/>
            <a:chExt cx="37237" cy="28653"/>
          </a:xfrm>
        </p:grpSpPr>
        <p:sp>
          <p:nvSpPr>
            <p:cNvPr id="117" name="Freeform 117"/>
            <p:cNvSpPr/>
            <p:nvPr/>
          </p:nvSpPr>
          <p:spPr>
            <a:xfrm>
              <a:off x="0" y="0"/>
              <a:ext cx="37211" cy="28702"/>
            </a:xfrm>
            <a:custGeom>
              <a:avLst/>
              <a:gdLst/>
              <a:ahLst/>
              <a:cxnLst/>
              <a:rect l="l" t="t" r="r" b="b"/>
              <a:pathLst>
                <a:path w="37211" h="28702">
                  <a:moveTo>
                    <a:pt x="17272" y="0"/>
                  </a:moveTo>
                  <a:cubicBezTo>
                    <a:pt x="0" y="0"/>
                    <a:pt x="0" y="28702"/>
                    <a:pt x="17272" y="28702"/>
                  </a:cubicBezTo>
                  <a:cubicBezTo>
                    <a:pt x="37211" y="28702"/>
                    <a:pt x="37211" y="0"/>
                    <a:pt x="17272" y="0"/>
                  </a:cubicBezTo>
                  <a:close/>
                </a:path>
              </a:pathLst>
            </a:custGeom>
            <a:solidFill>
              <a:srgbClr val="FF7352"/>
            </a:solidFill>
          </p:spPr>
        </p:sp>
      </p:grpSp>
      <p:grpSp>
        <p:nvGrpSpPr>
          <p:cNvPr id="118" name="Group 118"/>
          <p:cNvGrpSpPr/>
          <p:nvPr/>
        </p:nvGrpSpPr>
        <p:grpSpPr>
          <a:xfrm>
            <a:off x="2816940" y="3115433"/>
            <a:ext cx="8612" cy="6451"/>
            <a:chOff x="0" y="0"/>
            <a:chExt cx="22965" cy="17203"/>
          </a:xfrm>
        </p:grpSpPr>
        <p:sp>
          <p:nvSpPr>
            <p:cNvPr id="119" name="Freeform 119"/>
            <p:cNvSpPr/>
            <p:nvPr/>
          </p:nvSpPr>
          <p:spPr>
            <a:xfrm>
              <a:off x="0" y="0"/>
              <a:ext cx="22860" cy="17145"/>
            </a:xfrm>
            <a:custGeom>
              <a:avLst/>
              <a:gdLst/>
              <a:ahLst/>
              <a:cxnLst/>
              <a:rect l="l" t="t" r="r" b="b"/>
              <a:pathLst>
                <a:path w="22860" h="17145">
                  <a:moveTo>
                    <a:pt x="11430" y="0"/>
                  </a:moveTo>
                  <a:cubicBezTo>
                    <a:pt x="0" y="0"/>
                    <a:pt x="0" y="17145"/>
                    <a:pt x="11430" y="17145"/>
                  </a:cubicBezTo>
                  <a:cubicBezTo>
                    <a:pt x="22860" y="17145"/>
                    <a:pt x="22860" y="0"/>
                    <a:pt x="11430" y="0"/>
                  </a:cubicBezTo>
                  <a:close/>
                </a:path>
              </a:pathLst>
            </a:custGeom>
            <a:solidFill>
              <a:srgbClr val="FF7352"/>
            </a:solidFill>
          </p:spPr>
        </p:sp>
      </p:grpSp>
      <p:grpSp>
        <p:nvGrpSpPr>
          <p:cNvPr id="120" name="Group 120"/>
          <p:cNvGrpSpPr/>
          <p:nvPr/>
        </p:nvGrpSpPr>
        <p:grpSpPr>
          <a:xfrm>
            <a:off x="2834516" y="3090267"/>
            <a:ext cx="27531" cy="13959"/>
            <a:chOff x="0" y="0"/>
            <a:chExt cx="73416" cy="37224"/>
          </a:xfrm>
        </p:grpSpPr>
        <p:sp>
          <p:nvSpPr>
            <p:cNvPr id="121" name="Freeform 121"/>
            <p:cNvSpPr/>
            <p:nvPr/>
          </p:nvSpPr>
          <p:spPr>
            <a:xfrm>
              <a:off x="0" y="0"/>
              <a:ext cx="73533" cy="37211"/>
            </a:xfrm>
            <a:custGeom>
              <a:avLst/>
              <a:gdLst/>
              <a:ahLst/>
              <a:cxnLst/>
              <a:rect l="l" t="t" r="r" b="b"/>
              <a:pathLst>
                <a:path w="73533" h="37211">
                  <a:moveTo>
                    <a:pt x="62357" y="0"/>
                  </a:moveTo>
                  <a:cubicBezTo>
                    <a:pt x="59309" y="0"/>
                    <a:pt x="56134" y="1270"/>
                    <a:pt x="53340" y="4191"/>
                  </a:cubicBezTo>
                  <a:lnTo>
                    <a:pt x="44704" y="4191"/>
                  </a:lnTo>
                  <a:cubicBezTo>
                    <a:pt x="44196" y="3556"/>
                    <a:pt x="43688" y="3302"/>
                    <a:pt x="43180" y="3302"/>
                  </a:cubicBezTo>
                  <a:cubicBezTo>
                    <a:pt x="40894" y="3302"/>
                    <a:pt x="39116" y="7493"/>
                    <a:pt x="39116" y="9779"/>
                  </a:cubicBezTo>
                  <a:cubicBezTo>
                    <a:pt x="39116" y="15494"/>
                    <a:pt x="41910" y="18288"/>
                    <a:pt x="47752" y="18288"/>
                  </a:cubicBezTo>
                  <a:cubicBezTo>
                    <a:pt x="47752" y="16891"/>
                    <a:pt x="48514" y="16129"/>
                    <a:pt x="49530" y="16129"/>
                  </a:cubicBezTo>
                  <a:cubicBezTo>
                    <a:pt x="50546" y="16129"/>
                    <a:pt x="52070" y="16891"/>
                    <a:pt x="53467" y="18288"/>
                  </a:cubicBezTo>
                  <a:cubicBezTo>
                    <a:pt x="56515" y="20320"/>
                    <a:pt x="59944" y="21336"/>
                    <a:pt x="62992" y="21336"/>
                  </a:cubicBezTo>
                  <a:cubicBezTo>
                    <a:pt x="68707" y="21336"/>
                    <a:pt x="73533" y="18161"/>
                    <a:pt x="73533" y="12700"/>
                  </a:cubicBezTo>
                  <a:cubicBezTo>
                    <a:pt x="73533" y="5080"/>
                    <a:pt x="68453" y="0"/>
                    <a:pt x="62484" y="0"/>
                  </a:cubicBezTo>
                  <a:close/>
                  <a:moveTo>
                    <a:pt x="27559" y="1270"/>
                  </a:moveTo>
                  <a:cubicBezTo>
                    <a:pt x="16129" y="4191"/>
                    <a:pt x="13208" y="12700"/>
                    <a:pt x="4699" y="21336"/>
                  </a:cubicBezTo>
                  <a:cubicBezTo>
                    <a:pt x="0" y="28321"/>
                    <a:pt x="6731" y="37211"/>
                    <a:pt x="13970" y="37211"/>
                  </a:cubicBezTo>
                  <a:cubicBezTo>
                    <a:pt x="15621" y="37211"/>
                    <a:pt x="17399" y="36703"/>
                    <a:pt x="18923" y="35687"/>
                  </a:cubicBezTo>
                  <a:cubicBezTo>
                    <a:pt x="27559" y="29972"/>
                    <a:pt x="36195" y="24257"/>
                    <a:pt x="38989" y="12827"/>
                  </a:cubicBezTo>
                  <a:lnTo>
                    <a:pt x="38989" y="9906"/>
                  </a:lnTo>
                  <a:cubicBezTo>
                    <a:pt x="38989" y="4191"/>
                    <a:pt x="33274" y="1397"/>
                    <a:pt x="27559" y="1397"/>
                  </a:cubicBezTo>
                  <a:close/>
                </a:path>
              </a:pathLst>
            </a:custGeom>
            <a:solidFill>
              <a:srgbClr val="FF7352"/>
            </a:solidFill>
          </p:spPr>
        </p:sp>
      </p:grpSp>
      <p:grpSp>
        <p:nvGrpSpPr>
          <p:cNvPr id="122" name="Group 122"/>
          <p:cNvGrpSpPr/>
          <p:nvPr/>
        </p:nvGrpSpPr>
        <p:grpSpPr>
          <a:xfrm>
            <a:off x="2857532" y="3060412"/>
            <a:ext cx="14933" cy="25937"/>
            <a:chOff x="0" y="0"/>
            <a:chExt cx="39821" cy="69165"/>
          </a:xfrm>
        </p:grpSpPr>
        <p:sp>
          <p:nvSpPr>
            <p:cNvPr id="123" name="Freeform 123"/>
            <p:cNvSpPr/>
            <p:nvPr/>
          </p:nvSpPr>
          <p:spPr>
            <a:xfrm>
              <a:off x="0" y="0"/>
              <a:ext cx="39878" cy="69088"/>
            </a:xfrm>
            <a:custGeom>
              <a:avLst/>
              <a:gdLst/>
              <a:ahLst/>
              <a:cxnLst/>
              <a:rect l="l" t="t" r="r" b="b"/>
              <a:pathLst>
                <a:path w="39878" h="69088">
                  <a:moveTo>
                    <a:pt x="27178" y="0"/>
                  </a:moveTo>
                  <a:cubicBezTo>
                    <a:pt x="24765" y="0"/>
                    <a:pt x="22352" y="1016"/>
                    <a:pt x="20574" y="3556"/>
                  </a:cubicBezTo>
                  <a:cubicBezTo>
                    <a:pt x="14859" y="20828"/>
                    <a:pt x="6223" y="37973"/>
                    <a:pt x="3429" y="55118"/>
                  </a:cubicBezTo>
                  <a:cubicBezTo>
                    <a:pt x="0" y="63627"/>
                    <a:pt x="6858" y="69088"/>
                    <a:pt x="13462" y="69088"/>
                  </a:cubicBezTo>
                  <a:cubicBezTo>
                    <a:pt x="18034" y="69088"/>
                    <a:pt x="22352" y="66548"/>
                    <a:pt x="23622" y="60706"/>
                  </a:cubicBezTo>
                  <a:cubicBezTo>
                    <a:pt x="29337" y="43561"/>
                    <a:pt x="35052" y="26416"/>
                    <a:pt x="37973" y="12065"/>
                  </a:cubicBezTo>
                  <a:cubicBezTo>
                    <a:pt x="39878" y="6096"/>
                    <a:pt x="33274" y="0"/>
                    <a:pt x="27178" y="0"/>
                  </a:cubicBezTo>
                  <a:close/>
                </a:path>
              </a:pathLst>
            </a:custGeom>
            <a:solidFill>
              <a:srgbClr val="FF7352"/>
            </a:solidFill>
          </p:spPr>
        </p:sp>
      </p:grpSp>
      <p:grpSp>
        <p:nvGrpSpPr>
          <p:cNvPr id="124" name="Group 124"/>
          <p:cNvGrpSpPr/>
          <p:nvPr/>
        </p:nvGrpSpPr>
        <p:grpSpPr>
          <a:xfrm>
            <a:off x="2920017" y="2893849"/>
            <a:ext cx="19360" cy="40182"/>
            <a:chOff x="0" y="0"/>
            <a:chExt cx="51627" cy="107152"/>
          </a:xfrm>
        </p:grpSpPr>
        <p:sp>
          <p:nvSpPr>
            <p:cNvPr id="125" name="Freeform 125"/>
            <p:cNvSpPr/>
            <p:nvPr/>
          </p:nvSpPr>
          <p:spPr>
            <a:xfrm>
              <a:off x="0" y="0"/>
              <a:ext cx="51689" cy="107188"/>
            </a:xfrm>
            <a:custGeom>
              <a:avLst/>
              <a:gdLst/>
              <a:ahLst/>
              <a:cxnLst/>
              <a:rect l="l" t="t" r="r" b="b"/>
              <a:pathLst>
                <a:path w="51689" h="107188">
                  <a:moveTo>
                    <a:pt x="46990" y="0"/>
                  </a:moveTo>
                  <a:cubicBezTo>
                    <a:pt x="46228" y="0"/>
                    <a:pt x="45847" y="381"/>
                    <a:pt x="45847" y="1270"/>
                  </a:cubicBezTo>
                  <a:cubicBezTo>
                    <a:pt x="31496" y="29845"/>
                    <a:pt x="22987" y="61341"/>
                    <a:pt x="11557" y="89916"/>
                  </a:cubicBezTo>
                  <a:cubicBezTo>
                    <a:pt x="0" y="89916"/>
                    <a:pt x="0" y="107188"/>
                    <a:pt x="11557" y="107188"/>
                  </a:cubicBezTo>
                  <a:cubicBezTo>
                    <a:pt x="20193" y="107188"/>
                    <a:pt x="22987" y="101473"/>
                    <a:pt x="20193" y="95631"/>
                  </a:cubicBezTo>
                  <a:cubicBezTo>
                    <a:pt x="31623" y="64135"/>
                    <a:pt x="43053" y="35560"/>
                    <a:pt x="51689" y="4064"/>
                  </a:cubicBezTo>
                  <a:cubicBezTo>
                    <a:pt x="51562" y="2032"/>
                    <a:pt x="48641" y="0"/>
                    <a:pt x="46990" y="0"/>
                  </a:cubicBezTo>
                  <a:close/>
                </a:path>
              </a:pathLst>
            </a:custGeom>
            <a:solidFill>
              <a:srgbClr val="FF7352"/>
            </a:solidFill>
          </p:spPr>
        </p:sp>
      </p:grpSp>
      <p:grpSp>
        <p:nvGrpSpPr>
          <p:cNvPr id="126" name="Group 126"/>
          <p:cNvGrpSpPr/>
          <p:nvPr/>
        </p:nvGrpSpPr>
        <p:grpSpPr>
          <a:xfrm>
            <a:off x="2932373" y="2866922"/>
            <a:ext cx="8612" cy="17196"/>
            <a:chOff x="0" y="0"/>
            <a:chExt cx="22965" cy="45856"/>
          </a:xfrm>
        </p:grpSpPr>
        <p:sp>
          <p:nvSpPr>
            <p:cNvPr id="127" name="Freeform 127"/>
            <p:cNvSpPr/>
            <p:nvPr/>
          </p:nvSpPr>
          <p:spPr>
            <a:xfrm>
              <a:off x="0" y="0"/>
              <a:ext cx="22860" cy="45847"/>
            </a:xfrm>
            <a:custGeom>
              <a:avLst/>
              <a:gdLst/>
              <a:ahLst/>
              <a:cxnLst/>
              <a:rect l="l" t="t" r="r" b="b"/>
              <a:pathLst>
                <a:path w="22860" h="45847">
                  <a:moveTo>
                    <a:pt x="11430" y="0"/>
                  </a:moveTo>
                  <a:cubicBezTo>
                    <a:pt x="5715" y="0"/>
                    <a:pt x="0" y="4318"/>
                    <a:pt x="1524" y="12954"/>
                  </a:cubicBezTo>
                  <a:cubicBezTo>
                    <a:pt x="4318" y="21463"/>
                    <a:pt x="4318" y="30099"/>
                    <a:pt x="4318" y="41529"/>
                  </a:cubicBezTo>
                  <a:cubicBezTo>
                    <a:pt x="5842" y="44450"/>
                    <a:pt x="8636" y="45847"/>
                    <a:pt x="11430" y="45847"/>
                  </a:cubicBezTo>
                  <a:cubicBezTo>
                    <a:pt x="14224" y="45847"/>
                    <a:pt x="17145" y="44450"/>
                    <a:pt x="18542" y="41529"/>
                  </a:cubicBezTo>
                  <a:cubicBezTo>
                    <a:pt x="15621" y="30099"/>
                    <a:pt x="18542" y="21463"/>
                    <a:pt x="21463" y="12954"/>
                  </a:cubicBezTo>
                  <a:cubicBezTo>
                    <a:pt x="22860" y="4318"/>
                    <a:pt x="17272" y="0"/>
                    <a:pt x="11430" y="0"/>
                  </a:cubicBezTo>
                  <a:close/>
                </a:path>
              </a:pathLst>
            </a:custGeom>
            <a:solidFill>
              <a:srgbClr val="FF7352"/>
            </a:solidFill>
          </p:spPr>
        </p:sp>
      </p:grpSp>
      <p:grpSp>
        <p:nvGrpSpPr>
          <p:cNvPr id="128" name="Group 128"/>
          <p:cNvGrpSpPr/>
          <p:nvPr/>
        </p:nvGrpSpPr>
        <p:grpSpPr>
          <a:xfrm>
            <a:off x="2944707" y="2849198"/>
            <a:ext cx="8612" cy="6473"/>
            <a:chOff x="0" y="0"/>
            <a:chExt cx="22965" cy="17261"/>
          </a:xfrm>
        </p:grpSpPr>
        <p:sp>
          <p:nvSpPr>
            <p:cNvPr id="129" name="Freeform 129"/>
            <p:cNvSpPr/>
            <p:nvPr/>
          </p:nvSpPr>
          <p:spPr>
            <a:xfrm>
              <a:off x="0" y="0"/>
              <a:ext cx="23114" cy="17145"/>
            </a:xfrm>
            <a:custGeom>
              <a:avLst/>
              <a:gdLst/>
              <a:ahLst/>
              <a:cxnLst/>
              <a:rect l="l" t="t" r="r" b="b"/>
              <a:pathLst>
                <a:path w="23114" h="17145">
                  <a:moveTo>
                    <a:pt x="11557" y="0"/>
                  </a:moveTo>
                  <a:cubicBezTo>
                    <a:pt x="0" y="0"/>
                    <a:pt x="0" y="17145"/>
                    <a:pt x="11557" y="17145"/>
                  </a:cubicBezTo>
                  <a:cubicBezTo>
                    <a:pt x="23114" y="17145"/>
                    <a:pt x="22987" y="0"/>
                    <a:pt x="11557" y="0"/>
                  </a:cubicBezTo>
                  <a:close/>
                </a:path>
              </a:pathLst>
            </a:custGeom>
            <a:solidFill>
              <a:srgbClr val="FF7352"/>
            </a:solidFill>
          </p:spPr>
        </p:sp>
      </p:grpSp>
      <p:grpSp>
        <p:nvGrpSpPr>
          <p:cNvPr id="130" name="Group 130"/>
          <p:cNvGrpSpPr/>
          <p:nvPr/>
        </p:nvGrpSpPr>
        <p:grpSpPr>
          <a:xfrm>
            <a:off x="2939355" y="3000568"/>
            <a:ext cx="6453" cy="11559"/>
            <a:chOff x="0" y="0"/>
            <a:chExt cx="17208" cy="30824"/>
          </a:xfrm>
        </p:grpSpPr>
        <p:sp>
          <p:nvSpPr>
            <p:cNvPr id="131" name="Freeform 131"/>
            <p:cNvSpPr/>
            <p:nvPr/>
          </p:nvSpPr>
          <p:spPr>
            <a:xfrm>
              <a:off x="0" y="0"/>
              <a:ext cx="17272" cy="30861"/>
            </a:xfrm>
            <a:custGeom>
              <a:avLst/>
              <a:gdLst/>
              <a:ahLst/>
              <a:cxnLst/>
              <a:rect l="l" t="t" r="r" b="b"/>
              <a:pathLst>
                <a:path w="17272" h="30861">
                  <a:moveTo>
                    <a:pt x="8636" y="0"/>
                  </a:moveTo>
                  <a:cubicBezTo>
                    <a:pt x="4318" y="0"/>
                    <a:pt x="0" y="2921"/>
                    <a:pt x="0" y="8636"/>
                  </a:cubicBezTo>
                  <a:cubicBezTo>
                    <a:pt x="0" y="14351"/>
                    <a:pt x="2921" y="20066"/>
                    <a:pt x="5715" y="28702"/>
                  </a:cubicBezTo>
                  <a:cubicBezTo>
                    <a:pt x="5715" y="30099"/>
                    <a:pt x="7112" y="30861"/>
                    <a:pt x="8890" y="30861"/>
                  </a:cubicBezTo>
                  <a:cubicBezTo>
                    <a:pt x="10668" y="30861"/>
                    <a:pt x="12827" y="30099"/>
                    <a:pt x="14351" y="28702"/>
                  </a:cubicBezTo>
                  <a:cubicBezTo>
                    <a:pt x="17272" y="20193"/>
                    <a:pt x="17272" y="14351"/>
                    <a:pt x="17272" y="8636"/>
                  </a:cubicBezTo>
                  <a:cubicBezTo>
                    <a:pt x="17272" y="2921"/>
                    <a:pt x="12827" y="0"/>
                    <a:pt x="8636" y="0"/>
                  </a:cubicBezTo>
                  <a:close/>
                </a:path>
              </a:pathLst>
            </a:custGeom>
            <a:solidFill>
              <a:srgbClr val="FF7352"/>
            </a:solidFill>
          </p:spPr>
        </p:sp>
      </p:grpSp>
      <p:grpSp>
        <p:nvGrpSpPr>
          <p:cNvPr id="132" name="Group 132"/>
          <p:cNvGrpSpPr/>
          <p:nvPr/>
        </p:nvGrpSpPr>
        <p:grpSpPr>
          <a:xfrm>
            <a:off x="2903917" y="2965406"/>
            <a:ext cx="24712" cy="114073"/>
            <a:chOff x="0" y="0"/>
            <a:chExt cx="65899" cy="304195"/>
          </a:xfrm>
        </p:grpSpPr>
        <p:sp>
          <p:nvSpPr>
            <p:cNvPr id="133" name="Freeform 133"/>
            <p:cNvSpPr/>
            <p:nvPr/>
          </p:nvSpPr>
          <p:spPr>
            <a:xfrm>
              <a:off x="-127" y="0"/>
              <a:ext cx="66294" cy="304292"/>
            </a:xfrm>
            <a:custGeom>
              <a:avLst/>
              <a:gdLst/>
              <a:ahLst/>
              <a:cxnLst/>
              <a:rect l="l" t="t" r="r" b="b"/>
              <a:pathLst>
                <a:path w="66294" h="304292">
                  <a:moveTo>
                    <a:pt x="54102" y="0"/>
                  </a:moveTo>
                  <a:cubicBezTo>
                    <a:pt x="52324" y="0"/>
                    <a:pt x="50165" y="762"/>
                    <a:pt x="48768" y="2159"/>
                  </a:cubicBezTo>
                  <a:cubicBezTo>
                    <a:pt x="48768" y="5080"/>
                    <a:pt x="45847" y="10668"/>
                    <a:pt x="45847" y="13589"/>
                  </a:cubicBezTo>
                  <a:cubicBezTo>
                    <a:pt x="42926" y="16510"/>
                    <a:pt x="42926" y="19304"/>
                    <a:pt x="42926" y="22098"/>
                  </a:cubicBezTo>
                  <a:cubicBezTo>
                    <a:pt x="42926" y="27813"/>
                    <a:pt x="42926" y="33528"/>
                    <a:pt x="48641" y="39243"/>
                  </a:cubicBezTo>
                  <a:cubicBezTo>
                    <a:pt x="48641" y="44958"/>
                    <a:pt x="45720" y="47752"/>
                    <a:pt x="42926" y="53594"/>
                  </a:cubicBezTo>
                  <a:lnTo>
                    <a:pt x="42926" y="36576"/>
                  </a:lnTo>
                  <a:cubicBezTo>
                    <a:pt x="42926" y="33655"/>
                    <a:pt x="40767" y="32258"/>
                    <a:pt x="38608" y="32258"/>
                  </a:cubicBezTo>
                  <a:cubicBezTo>
                    <a:pt x="36449" y="32258"/>
                    <a:pt x="34290" y="33655"/>
                    <a:pt x="34290" y="36576"/>
                  </a:cubicBezTo>
                  <a:cubicBezTo>
                    <a:pt x="28575" y="56642"/>
                    <a:pt x="25654" y="76708"/>
                    <a:pt x="22860" y="96647"/>
                  </a:cubicBezTo>
                  <a:cubicBezTo>
                    <a:pt x="21463" y="95250"/>
                    <a:pt x="19939" y="94488"/>
                    <a:pt x="18542" y="94488"/>
                  </a:cubicBezTo>
                  <a:cubicBezTo>
                    <a:pt x="17145" y="94488"/>
                    <a:pt x="15621" y="95250"/>
                    <a:pt x="14224" y="96647"/>
                  </a:cubicBezTo>
                  <a:cubicBezTo>
                    <a:pt x="14224" y="93726"/>
                    <a:pt x="14224" y="90932"/>
                    <a:pt x="14224" y="85217"/>
                  </a:cubicBezTo>
                  <a:cubicBezTo>
                    <a:pt x="12827" y="82296"/>
                    <a:pt x="9906" y="80899"/>
                    <a:pt x="7112" y="80899"/>
                  </a:cubicBezTo>
                  <a:cubicBezTo>
                    <a:pt x="4318" y="80899"/>
                    <a:pt x="1397" y="82296"/>
                    <a:pt x="0" y="85217"/>
                  </a:cubicBezTo>
                  <a:cubicBezTo>
                    <a:pt x="0" y="90932"/>
                    <a:pt x="0" y="99568"/>
                    <a:pt x="0" y="105283"/>
                  </a:cubicBezTo>
                  <a:cubicBezTo>
                    <a:pt x="0" y="105283"/>
                    <a:pt x="0" y="108204"/>
                    <a:pt x="0" y="108204"/>
                  </a:cubicBezTo>
                  <a:cubicBezTo>
                    <a:pt x="0" y="111125"/>
                    <a:pt x="0" y="116713"/>
                    <a:pt x="0" y="119634"/>
                  </a:cubicBezTo>
                  <a:cubicBezTo>
                    <a:pt x="0" y="125349"/>
                    <a:pt x="2921" y="128143"/>
                    <a:pt x="8636" y="128143"/>
                  </a:cubicBezTo>
                  <a:cubicBezTo>
                    <a:pt x="8636" y="133858"/>
                    <a:pt x="11557" y="136779"/>
                    <a:pt x="11557" y="142494"/>
                  </a:cubicBezTo>
                  <a:cubicBezTo>
                    <a:pt x="14478" y="145415"/>
                    <a:pt x="17272" y="148209"/>
                    <a:pt x="20193" y="148209"/>
                  </a:cubicBezTo>
                  <a:cubicBezTo>
                    <a:pt x="17399" y="182499"/>
                    <a:pt x="17399" y="216916"/>
                    <a:pt x="14478" y="248412"/>
                  </a:cubicBezTo>
                  <a:cubicBezTo>
                    <a:pt x="14478" y="251333"/>
                    <a:pt x="14478" y="254127"/>
                    <a:pt x="17399" y="254127"/>
                  </a:cubicBezTo>
                  <a:cubicBezTo>
                    <a:pt x="14478" y="268351"/>
                    <a:pt x="14478" y="285623"/>
                    <a:pt x="17399" y="299974"/>
                  </a:cubicBezTo>
                  <a:cubicBezTo>
                    <a:pt x="17399" y="302768"/>
                    <a:pt x="19558" y="304292"/>
                    <a:pt x="21717" y="304292"/>
                  </a:cubicBezTo>
                  <a:cubicBezTo>
                    <a:pt x="23876" y="304292"/>
                    <a:pt x="26035" y="302768"/>
                    <a:pt x="26035" y="299974"/>
                  </a:cubicBezTo>
                  <a:cubicBezTo>
                    <a:pt x="31750" y="282829"/>
                    <a:pt x="31750" y="265684"/>
                    <a:pt x="26035" y="251333"/>
                  </a:cubicBezTo>
                  <a:cubicBezTo>
                    <a:pt x="26035" y="248412"/>
                    <a:pt x="26035" y="245618"/>
                    <a:pt x="26035" y="245618"/>
                  </a:cubicBezTo>
                  <a:cubicBezTo>
                    <a:pt x="26035" y="228473"/>
                    <a:pt x="28956" y="214122"/>
                    <a:pt x="31750" y="196977"/>
                  </a:cubicBezTo>
                  <a:lnTo>
                    <a:pt x="31750" y="202692"/>
                  </a:lnTo>
                  <a:cubicBezTo>
                    <a:pt x="31750" y="205613"/>
                    <a:pt x="34671" y="207010"/>
                    <a:pt x="37465" y="207010"/>
                  </a:cubicBezTo>
                  <a:cubicBezTo>
                    <a:pt x="40259" y="207010"/>
                    <a:pt x="43180" y="205613"/>
                    <a:pt x="43180" y="202692"/>
                  </a:cubicBezTo>
                  <a:cubicBezTo>
                    <a:pt x="48895" y="182626"/>
                    <a:pt x="51816" y="159766"/>
                    <a:pt x="54737" y="139700"/>
                  </a:cubicBezTo>
                  <a:cubicBezTo>
                    <a:pt x="57531" y="139700"/>
                    <a:pt x="60452" y="139700"/>
                    <a:pt x="60452" y="136906"/>
                  </a:cubicBezTo>
                  <a:cubicBezTo>
                    <a:pt x="63373" y="131191"/>
                    <a:pt x="63373" y="125476"/>
                    <a:pt x="63373" y="119761"/>
                  </a:cubicBezTo>
                  <a:cubicBezTo>
                    <a:pt x="63373" y="116840"/>
                    <a:pt x="60452" y="114046"/>
                    <a:pt x="60452" y="111252"/>
                  </a:cubicBezTo>
                  <a:cubicBezTo>
                    <a:pt x="60452" y="85471"/>
                    <a:pt x="63373" y="59690"/>
                    <a:pt x="63373" y="33909"/>
                  </a:cubicBezTo>
                  <a:cubicBezTo>
                    <a:pt x="66294" y="28194"/>
                    <a:pt x="66294" y="25400"/>
                    <a:pt x="63373" y="22479"/>
                  </a:cubicBezTo>
                  <a:cubicBezTo>
                    <a:pt x="63373" y="19685"/>
                    <a:pt x="63373" y="16764"/>
                    <a:pt x="63373" y="13970"/>
                  </a:cubicBezTo>
                  <a:cubicBezTo>
                    <a:pt x="60325" y="10795"/>
                    <a:pt x="60325" y="5080"/>
                    <a:pt x="57404" y="2159"/>
                  </a:cubicBezTo>
                  <a:cubicBezTo>
                    <a:pt x="57404" y="762"/>
                    <a:pt x="56007" y="0"/>
                    <a:pt x="54102" y="0"/>
                  </a:cubicBezTo>
                  <a:close/>
                </a:path>
              </a:pathLst>
            </a:custGeom>
            <a:solidFill>
              <a:srgbClr val="FF7352"/>
            </a:solidFill>
          </p:spPr>
        </p:sp>
      </p:grpSp>
      <p:grpSp>
        <p:nvGrpSpPr>
          <p:cNvPr id="134" name="Group 134"/>
          <p:cNvGrpSpPr/>
          <p:nvPr/>
        </p:nvGrpSpPr>
        <p:grpSpPr>
          <a:xfrm>
            <a:off x="2875989" y="2579770"/>
            <a:ext cx="11827" cy="10745"/>
            <a:chOff x="0" y="0"/>
            <a:chExt cx="31539" cy="28653"/>
          </a:xfrm>
        </p:grpSpPr>
        <p:sp>
          <p:nvSpPr>
            <p:cNvPr id="135" name="Freeform 135"/>
            <p:cNvSpPr/>
            <p:nvPr/>
          </p:nvSpPr>
          <p:spPr>
            <a:xfrm>
              <a:off x="0" y="0"/>
              <a:ext cx="31496" cy="28702"/>
            </a:xfrm>
            <a:custGeom>
              <a:avLst/>
              <a:gdLst/>
              <a:ahLst/>
              <a:cxnLst/>
              <a:rect l="l" t="t" r="r" b="b"/>
              <a:pathLst>
                <a:path w="31496" h="28702">
                  <a:moveTo>
                    <a:pt x="17145" y="0"/>
                  </a:moveTo>
                  <a:cubicBezTo>
                    <a:pt x="0" y="2921"/>
                    <a:pt x="0" y="25781"/>
                    <a:pt x="17145" y="28702"/>
                  </a:cubicBezTo>
                  <a:cubicBezTo>
                    <a:pt x="31496" y="25781"/>
                    <a:pt x="31496" y="2921"/>
                    <a:pt x="17145" y="0"/>
                  </a:cubicBezTo>
                  <a:close/>
                </a:path>
              </a:pathLst>
            </a:custGeom>
            <a:solidFill>
              <a:srgbClr val="FF7352"/>
            </a:solidFill>
          </p:spPr>
        </p:sp>
      </p:grpSp>
      <p:grpSp>
        <p:nvGrpSpPr>
          <p:cNvPr id="136" name="Group 136"/>
          <p:cNvGrpSpPr/>
          <p:nvPr/>
        </p:nvGrpSpPr>
        <p:grpSpPr>
          <a:xfrm>
            <a:off x="2952240" y="2664515"/>
            <a:ext cx="17179" cy="11889"/>
            <a:chOff x="0" y="0"/>
            <a:chExt cx="45811" cy="31704"/>
          </a:xfrm>
        </p:grpSpPr>
        <p:sp>
          <p:nvSpPr>
            <p:cNvPr id="137" name="Freeform 137"/>
            <p:cNvSpPr/>
            <p:nvPr/>
          </p:nvSpPr>
          <p:spPr>
            <a:xfrm>
              <a:off x="0" y="0"/>
              <a:ext cx="45847" cy="31623"/>
            </a:xfrm>
            <a:custGeom>
              <a:avLst/>
              <a:gdLst/>
              <a:ahLst/>
              <a:cxnLst/>
              <a:rect l="l" t="t" r="r" b="b"/>
              <a:pathLst>
                <a:path w="45847" h="31623">
                  <a:moveTo>
                    <a:pt x="25527" y="0"/>
                  </a:moveTo>
                  <a:cubicBezTo>
                    <a:pt x="24765" y="0"/>
                    <a:pt x="23876" y="0"/>
                    <a:pt x="22860" y="127"/>
                  </a:cubicBezTo>
                  <a:cubicBezTo>
                    <a:pt x="0" y="127"/>
                    <a:pt x="0" y="31623"/>
                    <a:pt x="22860" y="31623"/>
                  </a:cubicBezTo>
                  <a:cubicBezTo>
                    <a:pt x="44958" y="31623"/>
                    <a:pt x="45847" y="0"/>
                    <a:pt x="25527" y="0"/>
                  </a:cubicBezTo>
                  <a:close/>
                </a:path>
              </a:pathLst>
            </a:custGeom>
            <a:solidFill>
              <a:srgbClr val="FF7352"/>
            </a:solidFill>
          </p:spPr>
        </p:sp>
      </p:grpSp>
      <p:grpSp>
        <p:nvGrpSpPr>
          <p:cNvPr id="138" name="Group 138"/>
          <p:cNvGrpSpPr/>
          <p:nvPr/>
        </p:nvGrpSpPr>
        <p:grpSpPr>
          <a:xfrm>
            <a:off x="2923233" y="2719317"/>
            <a:ext cx="21496" cy="11823"/>
            <a:chOff x="0" y="0"/>
            <a:chExt cx="57323" cy="31528"/>
          </a:xfrm>
        </p:grpSpPr>
        <p:sp>
          <p:nvSpPr>
            <p:cNvPr id="139" name="Freeform 139"/>
            <p:cNvSpPr/>
            <p:nvPr/>
          </p:nvSpPr>
          <p:spPr>
            <a:xfrm>
              <a:off x="0" y="0"/>
              <a:ext cx="57277" cy="31496"/>
            </a:xfrm>
            <a:custGeom>
              <a:avLst/>
              <a:gdLst/>
              <a:ahLst/>
              <a:cxnLst/>
              <a:rect l="l" t="t" r="r" b="b"/>
              <a:pathLst>
                <a:path w="57277" h="31496">
                  <a:moveTo>
                    <a:pt x="20066" y="0"/>
                  </a:moveTo>
                  <a:cubicBezTo>
                    <a:pt x="0" y="2921"/>
                    <a:pt x="0" y="28702"/>
                    <a:pt x="20066" y="31496"/>
                  </a:cubicBezTo>
                  <a:lnTo>
                    <a:pt x="37338" y="31496"/>
                  </a:lnTo>
                  <a:cubicBezTo>
                    <a:pt x="57277" y="31496"/>
                    <a:pt x="57277" y="0"/>
                    <a:pt x="37338" y="0"/>
                  </a:cubicBezTo>
                  <a:close/>
                </a:path>
              </a:pathLst>
            </a:custGeom>
            <a:solidFill>
              <a:srgbClr val="FF7352"/>
            </a:solidFill>
          </p:spPr>
        </p:sp>
      </p:grpSp>
      <p:grpSp>
        <p:nvGrpSpPr>
          <p:cNvPr id="140" name="Group 140"/>
          <p:cNvGrpSpPr/>
          <p:nvPr/>
        </p:nvGrpSpPr>
        <p:grpSpPr>
          <a:xfrm>
            <a:off x="2786854" y="2443790"/>
            <a:ext cx="45129" cy="31155"/>
            <a:chOff x="0" y="0"/>
            <a:chExt cx="120344" cy="83080"/>
          </a:xfrm>
        </p:grpSpPr>
        <p:sp>
          <p:nvSpPr>
            <p:cNvPr id="141" name="Freeform 141"/>
            <p:cNvSpPr/>
            <p:nvPr/>
          </p:nvSpPr>
          <p:spPr>
            <a:xfrm>
              <a:off x="0" y="0"/>
              <a:ext cx="120142" cy="83058"/>
            </a:xfrm>
            <a:custGeom>
              <a:avLst/>
              <a:gdLst/>
              <a:ahLst/>
              <a:cxnLst/>
              <a:rect l="l" t="t" r="r" b="b"/>
              <a:pathLst>
                <a:path w="120142" h="83058">
                  <a:moveTo>
                    <a:pt x="27305" y="0"/>
                  </a:moveTo>
                  <a:cubicBezTo>
                    <a:pt x="22606" y="0"/>
                    <a:pt x="18542" y="6096"/>
                    <a:pt x="22987" y="10414"/>
                  </a:cubicBezTo>
                  <a:cubicBezTo>
                    <a:pt x="25908" y="16129"/>
                    <a:pt x="31623" y="21844"/>
                    <a:pt x="37338" y="27559"/>
                  </a:cubicBezTo>
                  <a:lnTo>
                    <a:pt x="20066" y="19177"/>
                  </a:lnTo>
                  <a:cubicBezTo>
                    <a:pt x="20066" y="13462"/>
                    <a:pt x="20066" y="7747"/>
                    <a:pt x="17145" y="4826"/>
                  </a:cubicBezTo>
                  <a:cubicBezTo>
                    <a:pt x="15748" y="1905"/>
                    <a:pt x="13589" y="508"/>
                    <a:pt x="11557" y="508"/>
                  </a:cubicBezTo>
                  <a:cubicBezTo>
                    <a:pt x="9525" y="508"/>
                    <a:pt x="7239" y="1905"/>
                    <a:pt x="5715" y="4826"/>
                  </a:cubicBezTo>
                  <a:cubicBezTo>
                    <a:pt x="2921" y="10541"/>
                    <a:pt x="0" y="16256"/>
                    <a:pt x="0" y="21971"/>
                  </a:cubicBezTo>
                  <a:cubicBezTo>
                    <a:pt x="0" y="27686"/>
                    <a:pt x="5715" y="33401"/>
                    <a:pt x="11430" y="33401"/>
                  </a:cubicBezTo>
                  <a:cubicBezTo>
                    <a:pt x="37211" y="44831"/>
                    <a:pt x="60071" y="62103"/>
                    <a:pt x="83058" y="79248"/>
                  </a:cubicBezTo>
                  <a:cubicBezTo>
                    <a:pt x="85725" y="81915"/>
                    <a:pt x="88646" y="83058"/>
                    <a:pt x="91313" y="83058"/>
                  </a:cubicBezTo>
                  <a:cubicBezTo>
                    <a:pt x="100076" y="83058"/>
                    <a:pt x="107442" y="71501"/>
                    <a:pt x="102997" y="65024"/>
                  </a:cubicBezTo>
                  <a:cubicBezTo>
                    <a:pt x="103886" y="65278"/>
                    <a:pt x="104775" y="65405"/>
                    <a:pt x="105791" y="65405"/>
                  </a:cubicBezTo>
                  <a:cubicBezTo>
                    <a:pt x="113284" y="65405"/>
                    <a:pt x="119634" y="55499"/>
                    <a:pt x="114427" y="47752"/>
                  </a:cubicBezTo>
                  <a:cubicBezTo>
                    <a:pt x="120142" y="42037"/>
                    <a:pt x="117348" y="33401"/>
                    <a:pt x="108712" y="33401"/>
                  </a:cubicBezTo>
                  <a:cubicBezTo>
                    <a:pt x="94361" y="33401"/>
                    <a:pt x="88646" y="50546"/>
                    <a:pt x="100076" y="62103"/>
                  </a:cubicBezTo>
                  <a:lnTo>
                    <a:pt x="94361" y="59182"/>
                  </a:lnTo>
                  <a:cubicBezTo>
                    <a:pt x="77343" y="50673"/>
                    <a:pt x="57277" y="42037"/>
                    <a:pt x="40132" y="30607"/>
                  </a:cubicBezTo>
                  <a:cubicBezTo>
                    <a:pt x="41275" y="30988"/>
                    <a:pt x="42418" y="31115"/>
                    <a:pt x="43561" y="31115"/>
                  </a:cubicBezTo>
                  <a:cubicBezTo>
                    <a:pt x="50800" y="31115"/>
                    <a:pt x="56515" y="23749"/>
                    <a:pt x="51562" y="16256"/>
                  </a:cubicBezTo>
                  <a:cubicBezTo>
                    <a:pt x="45847" y="10541"/>
                    <a:pt x="37338" y="4826"/>
                    <a:pt x="31496" y="1905"/>
                  </a:cubicBezTo>
                  <a:cubicBezTo>
                    <a:pt x="30226" y="635"/>
                    <a:pt x="28702" y="0"/>
                    <a:pt x="27305" y="0"/>
                  </a:cubicBezTo>
                  <a:close/>
                </a:path>
              </a:pathLst>
            </a:custGeom>
            <a:solidFill>
              <a:srgbClr val="FF7352"/>
            </a:solidFill>
          </p:spPr>
        </p:sp>
      </p:grpSp>
      <p:grpSp>
        <p:nvGrpSpPr>
          <p:cNvPr id="142" name="Group 142"/>
          <p:cNvGrpSpPr/>
          <p:nvPr/>
        </p:nvGrpSpPr>
        <p:grpSpPr>
          <a:xfrm>
            <a:off x="2859427" y="2455723"/>
            <a:ext cx="43433" cy="23162"/>
            <a:chOff x="0" y="0"/>
            <a:chExt cx="115821" cy="61765"/>
          </a:xfrm>
        </p:grpSpPr>
        <p:sp>
          <p:nvSpPr>
            <p:cNvPr id="143" name="Freeform 143"/>
            <p:cNvSpPr/>
            <p:nvPr/>
          </p:nvSpPr>
          <p:spPr>
            <a:xfrm>
              <a:off x="0" y="0"/>
              <a:ext cx="115951" cy="61849"/>
            </a:xfrm>
            <a:custGeom>
              <a:avLst/>
              <a:gdLst/>
              <a:ahLst/>
              <a:cxnLst/>
              <a:rect l="l" t="t" r="r" b="b"/>
              <a:pathLst>
                <a:path w="115951" h="61849">
                  <a:moveTo>
                    <a:pt x="14478" y="0"/>
                  </a:moveTo>
                  <a:cubicBezTo>
                    <a:pt x="8001" y="0"/>
                    <a:pt x="0" y="8509"/>
                    <a:pt x="6985" y="13081"/>
                  </a:cubicBezTo>
                  <a:cubicBezTo>
                    <a:pt x="12700" y="18796"/>
                    <a:pt x="15621" y="24511"/>
                    <a:pt x="21336" y="30226"/>
                  </a:cubicBezTo>
                  <a:cubicBezTo>
                    <a:pt x="24130" y="33147"/>
                    <a:pt x="27051" y="33147"/>
                    <a:pt x="29972" y="33147"/>
                  </a:cubicBezTo>
                  <a:cubicBezTo>
                    <a:pt x="39497" y="33147"/>
                    <a:pt x="49022" y="34417"/>
                    <a:pt x="58547" y="34417"/>
                  </a:cubicBezTo>
                  <a:cubicBezTo>
                    <a:pt x="62230" y="34417"/>
                    <a:pt x="65786" y="34290"/>
                    <a:pt x="69469" y="33782"/>
                  </a:cubicBezTo>
                  <a:cubicBezTo>
                    <a:pt x="53848" y="36449"/>
                    <a:pt x="40259" y="39243"/>
                    <a:pt x="24257" y="44704"/>
                  </a:cubicBezTo>
                  <a:cubicBezTo>
                    <a:pt x="15621" y="47625"/>
                    <a:pt x="18542" y="61849"/>
                    <a:pt x="27178" y="61849"/>
                  </a:cubicBezTo>
                  <a:cubicBezTo>
                    <a:pt x="55880" y="59055"/>
                    <a:pt x="84455" y="53340"/>
                    <a:pt x="110236" y="41783"/>
                  </a:cubicBezTo>
                  <a:cubicBezTo>
                    <a:pt x="115951" y="38862"/>
                    <a:pt x="113157" y="30353"/>
                    <a:pt x="107315" y="30353"/>
                  </a:cubicBezTo>
                  <a:lnTo>
                    <a:pt x="95885" y="30353"/>
                  </a:lnTo>
                  <a:cubicBezTo>
                    <a:pt x="101600" y="27432"/>
                    <a:pt x="101600" y="21844"/>
                    <a:pt x="95885" y="18923"/>
                  </a:cubicBezTo>
                  <a:cubicBezTo>
                    <a:pt x="84201" y="15621"/>
                    <a:pt x="72390" y="14224"/>
                    <a:pt x="60071" y="14224"/>
                  </a:cubicBezTo>
                  <a:cubicBezTo>
                    <a:pt x="51308" y="14224"/>
                    <a:pt x="42291" y="14986"/>
                    <a:pt x="32893" y="16129"/>
                  </a:cubicBezTo>
                  <a:cubicBezTo>
                    <a:pt x="29845" y="10160"/>
                    <a:pt x="24130" y="7366"/>
                    <a:pt x="18415" y="1524"/>
                  </a:cubicBezTo>
                  <a:cubicBezTo>
                    <a:pt x="17272" y="508"/>
                    <a:pt x="15875" y="0"/>
                    <a:pt x="14478" y="0"/>
                  </a:cubicBezTo>
                  <a:close/>
                </a:path>
              </a:pathLst>
            </a:custGeom>
            <a:solidFill>
              <a:srgbClr val="FF7352"/>
            </a:solidFill>
          </p:spPr>
        </p:sp>
      </p:grpSp>
      <p:grpSp>
        <p:nvGrpSpPr>
          <p:cNvPr id="144" name="Group 144"/>
          <p:cNvGrpSpPr/>
          <p:nvPr/>
        </p:nvGrpSpPr>
        <p:grpSpPr>
          <a:xfrm>
            <a:off x="2823372" y="2473491"/>
            <a:ext cx="26871" cy="36527"/>
            <a:chOff x="0" y="0"/>
            <a:chExt cx="71656" cy="97405"/>
          </a:xfrm>
        </p:grpSpPr>
        <p:sp>
          <p:nvSpPr>
            <p:cNvPr id="145" name="Freeform 145"/>
            <p:cNvSpPr/>
            <p:nvPr/>
          </p:nvSpPr>
          <p:spPr>
            <a:xfrm>
              <a:off x="127" y="0"/>
              <a:ext cx="71501" cy="97409"/>
            </a:xfrm>
            <a:custGeom>
              <a:avLst/>
              <a:gdLst/>
              <a:ahLst/>
              <a:cxnLst/>
              <a:rect l="l" t="t" r="r" b="b"/>
              <a:pathLst>
                <a:path w="71501" h="97409">
                  <a:moveTo>
                    <a:pt x="42926" y="0"/>
                  </a:moveTo>
                  <a:cubicBezTo>
                    <a:pt x="38608" y="0"/>
                    <a:pt x="34290" y="2794"/>
                    <a:pt x="34290" y="8509"/>
                  </a:cubicBezTo>
                  <a:cubicBezTo>
                    <a:pt x="34290" y="14224"/>
                    <a:pt x="34290" y="22860"/>
                    <a:pt x="37084" y="28575"/>
                  </a:cubicBezTo>
                  <a:cubicBezTo>
                    <a:pt x="34290" y="31496"/>
                    <a:pt x="34290" y="34290"/>
                    <a:pt x="31369" y="40005"/>
                  </a:cubicBezTo>
                  <a:cubicBezTo>
                    <a:pt x="22860" y="54483"/>
                    <a:pt x="11430" y="68707"/>
                    <a:pt x="2794" y="83058"/>
                  </a:cubicBezTo>
                  <a:cubicBezTo>
                    <a:pt x="0" y="85979"/>
                    <a:pt x="0" y="91694"/>
                    <a:pt x="2794" y="94488"/>
                  </a:cubicBezTo>
                  <a:cubicBezTo>
                    <a:pt x="5588" y="97282"/>
                    <a:pt x="8509" y="97409"/>
                    <a:pt x="11430" y="97409"/>
                  </a:cubicBezTo>
                  <a:lnTo>
                    <a:pt x="17145" y="97409"/>
                  </a:lnTo>
                  <a:lnTo>
                    <a:pt x="20066" y="94488"/>
                  </a:lnTo>
                  <a:cubicBezTo>
                    <a:pt x="28702" y="80264"/>
                    <a:pt x="40132" y="65913"/>
                    <a:pt x="48641" y="51562"/>
                  </a:cubicBezTo>
                  <a:cubicBezTo>
                    <a:pt x="60071" y="34417"/>
                    <a:pt x="71501" y="28702"/>
                    <a:pt x="71501" y="11557"/>
                  </a:cubicBezTo>
                  <a:cubicBezTo>
                    <a:pt x="71501" y="7366"/>
                    <a:pt x="66929" y="4699"/>
                    <a:pt x="63373" y="4699"/>
                  </a:cubicBezTo>
                  <a:cubicBezTo>
                    <a:pt x="62103" y="4699"/>
                    <a:pt x="60833" y="5080"/>
                    <a:pt x="60071" y="5842"/>
                  </a:cubicBezTo>
                  <a:cubicBezTo>
                    <a:pt x="57277" y="5842"/>
                    <a:pt x="54356" y="8763"/>
                    <a:pt x="51435" y="11557"/>
                  </a:cubicBezTo>
                  <a:lnTo>
                    <a:pt x="51435" y="8636"/>
                  </a:lnTo>
                  <a:cubicBezTo>
                    <a:pt x="51435" y="2921"/>
                    <a:pt x="47117" y="0"/>
                    <a:pt x="42926" y="0"/>
                  </a:cubicBezTo>
                  <a:close/>
                </a:path>
              </a:pathLst>
            </a:custGeom>
            <a:solidFill>
              <a:srgbClr val="FF7352"/>
            </a:solidFill>
          </p:spPr>
        </p:sp>
      </p:grpSp>
      <p:grpSp>
        <p:nvGrpSpPr>
          <p:cNvPr id="146" name="Group 146"/>
          <p:cNvGrpSpPr/>
          <p:nvPr/>
        </p:nvGrpSpPr>
        <p:grpSpPr>
          <a:xfrm>
            <a:off x="2834120" y="2453103"/>
            <a:ext cx="10748" cy="10745"/>
            <a:chOff x="0" y="0"/>
            <a:chExt cx="28661" cy="28653"/>
          </a:xfrm>
        </p:grpSpPr>
        <p:sp>
          <p:nvSpPr>
            <p:cNvPr id="147" name="Freeform 147"/>
            <p:cNvSpPr/>
            <p:nvPr/>
          </p:nvSpPr>
          <p:spPr>
            <a:xfrm>
              <a:off x="0" y="0"/>
              <a:ext cx="28702" cy="28702"/>
            </a:xfrm>
            <a:custGeom>
              <a:avLst/>
              <a:gdLst/>
              <a:ahLst/>
              <a:cxnLst/>
              <a:rect l="l" t="t" r="r" b="b"/>
              <a:pathLst>
                <a:path w="28702" h="28702">
                  <a:moveTo>
                    <a:pt x="14351" y="0"/>
                  </a:moveTo>
                  <a:cubicBezTo>
                    <a:pt x="0" y="2921"/>
                    <a:pt x="0" y="25781"/>
                    <a:pt x="14351" y="28702"/>
                  </a:cubicBezTo>
                  <a:cubicBezTo>
                    <a:pt x="28702" y="25781"/>
                    <a:pt x="28702" y="2921"/>
                    <a:pt x="14351" y="0"/>
                  </a:cubicBezTo>
                  <a:close/>
                </a:path>
              </a:pathLst>
            </a:custGeom>
            <a:solidFill>
              <a:srgbClr val="FF7352"/>
            </a:solidFill>
          </p:spPr>
        </p:sp>
      </p:grpSp>
      <p:grpSp>
        <p:nvGrpSpPr>
          <p:cNvPr id="148" name="Group 148"/>
          <p:cNvGrpSpPr/>
          <p:nvPr/>
        </p:nvGrpSpPr>
        <p:grpSpPr>
          <a:xfrm>
            <a:off x="2740690" y="2426264"/>
            <a:ext cx="29007" cy="16117"/>
            <a:chOff x="0" y="0"/>
            <a:chExt cx="77352" cy="42979"/>
          </a:xfrm>
        </p:grpSpPr>
        <p:sp>
          <p:nvSpPr>
            <p:cNvPr id="149" name="Freeform 149"/>
            <p:cNvSpPr/>
            <p:nvPr/>
          </p:nvSpPr>
          <p:spPr>
            <a:xfrm>
              <a:off x="0" y="0"/>
              <a:ext cx="77597" cy="43053"/>
            </a:xfrm>
            <a:custGeom>
              <a:avLst/>
              <a:gdLst/>
              <a:ahLst/>
              <a:cxnLst/>
              <a:rect l="l" t="t" r="r" b="b"/>
              <a:pathLst>
                <a:path w="77597" h="43053">
                  <a:moveTo>
                    <a:pt x="5715" y="0"/>
                  </a:moveTo>
                  <a:cubicBezTo>
                    <a:pt x="0" y="0"/>
                    <a:pt x="0" y="5715"/>
                    <a:pt x="2921" y="8636"/>
                  </a:cubicBezTo>
                  <a:cubicBezTo>
                    <a:pt x="14351" y="20066"/>
                    <a:pt x="31623" y="28702"/>
                    <a:pt x="48768" y="37211"/>
                  </a:cubicBezTo>
                  <a:cubicBezTo>
                    <a:pt x="48768" y="37211"/>
                    <a:pt x="48768" y="40132"/>
                    <a:pt x="51689" y="40132"/>
                  </a:cubicBezTo>
                  <a:cubicBezTo>
                    <a:pt x="57404" y="43053"/>
                    <a:pt x="60325" y="43053"/>
                    <a:pt x="66040" y="43053"/>
                  </a:cubicBezTo>
                  <a:lnTo>
                    <a:pt x="68961" y="43053"/>
                  </a:lnTo>
                  <a:cubicBezTo>
                    <a:pt x="74676" y="43053"/>
                    <a:pt x="77597" y="37338"/>
                    <a:pt x="77597" y="34417"/>
                  </a:cubicBezTo>
                  <a:cubicBezTo>
                    <a:pt x="77597" y="31496"/>
                    <a:pt x="74676" y="31623"/>
                    <a:pt x="74676" y="31623"/>
                  </a:cubicBezTo>
                  <a:cubicBezTo>
                    <a:pt x="51562" y="17145"/>
                    <a:pt x="28702" y="5715"/>
                    <a:pt x="5715" y="0"/>
                  </a:cubicBezTo>
                  <a:close/>
                </a:path>
              </a:pathLst>
            </a:custGeom>
            <a:solidFill>
              <a:srgbClr val="FF7352"/>
            </a:solidFill>
          </p:spPr>
        </p:sp>
      </p:grpSp>
      <p:grpSp>
        <p:nvGrpSpPr>
          <p:cNvPr id="150" name="Group 150"/>
          <p:cNvGrpSpPr/>
          <p:nvPr/>
        </p:nvGrpSpPr>
        <p:grpSpPr>
          <a:xfrm>
            <a:off x="2908344" y="2456097"/>
            <a:ext cx="36385" cy="17416"/>
            <a:chOff x="0" y="0"/>
            <a:chExt cx="97027" cy="46443"/>
          </a:xfrm>
        </p:grpSpPr>
        <p:sp>
          <p:nvSpPr>
            <p:cNvPr id="151" name="Freeform 151"/>
            <p:cNvSpPr/>
            <p:nvPr/>
          </p:nvSpPr>
          <p:spPr>
            <a:xfrm>
              <a:off x="0" y="0"/>
              <a:ext cx="97155" cy="46482"/>
            </a:xfrm>
            <a:custGeom>
              <a:avLst/>
              <a:gdLst/>
              <a:ahLst/>
              <a:cxnLst/>
              <a:rect l="l" t="t" r="r" b="b"/>
              <a:pathLst>
                <a:path w="97155" h="46482">
                  <a:moveTo>
                    <a:pt x="11557" y="0"/>
                  </a:moveTo>
                  <a:cubicBezTo>
                    <a:pt x="6096" y="0"/>
                    <a:pt x="0" y="7112"/>
                    <a:pt x="2540" y="12065"/>
                  </a:cubicBezTo>
                  <a:lnTo>
                    <a:pt x="8255" y="14986"/>
                  </a:lnTo>
                  <a:cubicBezTo>
                    <a:pt x="13716" y="24257"/>
                    <a:pt x="24003" y="32131"/>
                    <a:pt x="33655" y="32131"/>
                  </a:cubicBezTo>
                  <a:cubicBezTo>
                    <a:pt x="39116" y="32131"/>
                    <a:pt x="44196" y="29718"/>
                    <a:pt x="48387" y="23495"/>
                  </a:cubicBezTo>
                  <a:cubicBezTo>
                    <a:pt x="48387" y="32131"/>
                    <a:pt x="54102" y="34925"/>
                    <a:pt x="59817" y="34925"/>
                  </a:cubicBezTo>
                  <a:cubicBezTo>
                    <a:pt x="68453" y="40640"/>
                    <a:pt x="77089" y="46482"/>
                    <a:pt x="88519" y="46482"/>
                  </a:cubicBezTo>
                  <a:cubicBezTo>
                    <a:pt x="94234" y="46482"/>
                    <a:pt x="97155" y="40767"/>
                    <a:pt x="94234" y="37846"/>
                  </a:cubicBezTo>
                  <a:cubicBezTo>
                    <a:pt x="88519" y="29337"/>
                    <a:pt x="79883" y="23495"/>
                    <a:pt x="71374" y="20701"/>
                  </a:cubicBezTo>
                  <a:cubicBezTo>
                    <a:pt x="68453" y="14986"/>
                    <a:pt x="62738" y="9271"/>
                    <a:pt x="57023" y="9271"/>
                  </a:cubicBezTo>
                  <a:cubicBezTo>
                    <a:pt x="51308" y="9271"/>
                    <a:pt x="48387" y="12065"/>
                    <a:pt x="45593" y="17780"/>
                  </a:cubicBezTo>
                  <a:cubicBezTo>
                    <a:pt x="45593" y="17780"/>
                    <a:pt x="45593" y="14859"/>
                    <a:pt x="42799" y="14859"/>
                  </a:cubicBezTo>
                  <a:lnTo>
                    <a:pt x="28321" y="14859"/>
                  </a:lnTo>
                  <a:cubicBezTo>
                    <a:pt x="25400" y="9271"/>
                    <a:pt x="19685" y="6350"/>
                    <a:pt x="13970" y="635"/>
                  </a:cubicBezTo>
                  <a:cubicBezTo>
                    <a:pt x="13208" y="254"/>
                    <a:pt x="12319" y="0"/>
                    <a:pt x="11557" y="0"/>
                  </a:cubicBezTo>
                  <a:close/>
                </a:path>
              </a:pathLst>
            </a:custGeom>
            <a:solidFill>
              <a:srgbClr val="FF7352"/>
            </a:solidFill>
          </p:spPr>
        </p:sp>
      </p:grpSp>
      <p:grpSp>
        <p:nvGrpSpPr>
          <p:cNvPr id="152" name="Group 152"/>
          <p:cNvGrpSpPr/>
          <p:nvPr/>
        </p:nvGrpSpPr>
        <p:grpSpPr>
          <a:xfrm>
            <a:off x="2968340" y="2472787"/>
            <a:ext cx="19360" cy="7618"/>
            <a:chOff x="0" y="0"/>
            <a:chExt cx="51627" cy="20315"/>
          </a:xfrm>
        </p:grpSpPr>
        <p:sp>
          <p:nvSpPr>
            <p:cNvPr id="153" name="Freeform 153"/>
            <p:cNvSpPr/>
            <p:nvPr/>
          </p:nvSpPr>
          <p:spPr>
            <a:xfrm>
              <a:off x="0" y="0"/>
              <a:ext cx="51562" cy="20193"/>
            </a:xfrm>
            <a:custGeom>
              <a:avLst/>
              <a:gdLst/>
              <a:ahLst/>
              <a:cxnLst/>
              <a:rect l="l" t="t" r="r" b="b"/>
              <a:pathLst>
                <a:path w="51562" h="20193">
                  <a:moveTo>
                    <a:pt x="26797" y="0"/>
                  </a:moveTo>
                  <a:cubicBezTo>
                    <a:pt x="21463" y="0"/>
                    <a:pt x="16256" y="762"/>
                    <a:pt x="11430" y="1905"/>
                  </a:cubicBezTo>
                  <a:cubicBezTo>
                    <a:pt x="0" y="1905"/>
                    <a:pt x="0" y="19050"/>
                    <a:pt x="11430" y="19050"/>
                  </a:cubicBezTo>
                  <a:cubicBezTo>
                    <a:pt x="14859" y="19812"/>
                    <a:pt x="18415" y="20193"/>
                    <a:pt x="22098" y="20193"/>
                  </a:cubicBezTo>
                  <a:cubicBezTo>
                    <a:pt x="30988" y="20193"/>
                    <a:pt x="40513" y="18161"/>
                    <a:pt x="48641" y="16129"/>
                  </a:cubicBezTo>
                  <a:cubicBezTo>
                    <a:pt x="51562" y="13335"/>
                    <a:pt x="51562" y="7620"/>
                    <a:pt x="48641" y="4699"/>
                  </a:cubicBezTo>
                  <a:cubicBezTo>
                    <a:pt x="42037" y="1397"/>
                    <a:pt x="34290" y="0"/>
                    <a:pt x="26797" y="0"/>
                  </a:cubicBezTo>
                  <a:close/>
                </a:path>
              </a:pathLst>
            </a:custGeom>
            <a:solidFill>
              <a:srgbClr val="FF7352"/>
            </a:solidFill>
          </p:spPr>
        </p:sp>
      </p:grpSp>
      <p:grpSp>
        <p:nvGrpSpPr>
          <p:cNvPr id="154" name="Group 154"/>
          <p:cNvGrpSpPr/>
          <p:nvPr/>
        </p:nvGrpSpPr>
        <p:grpSpPr>
          <a:xfrm>
            <a:off x="2943232" y="2461690"/>
            <a:ext cx="21562" cy="21731"/>
            <a:chOff x="0" y="0"/>
            <a:chExt cx="57499" cy="57949"/>
          </a:xfrm>
        </p:grpSpPr>
        <p:sp>
          <p:nvSpPr>
            <p:cNvPr id="155" name="Freeform 155"/>
            <p:cNvSpPr/>
            <p:nvPr/>
          </p:nvSpPr>
          <p:spPr>
            <a:xfrm>
              <a:off x="0" y="0"/>
              <a:ext cx="57404" cy="57912"/>
            </a:xfrm>
            <a:custGeom>
              <a:avLst/>
              <a:gdLst/>
              <a:ahLst/>
              <a:cxnLst/>
              <a:rect l="l" t="t" r="r" b="b"/>
              <a:pathLst>
                <a:path w="57404" h="57912">
                  <a:moveTo>
                    <a:pt x="15494" y="0"/>
                  </a:moveTo>
                  <a:cubicBezTo>
                    <a:pt x="9652" y="2921"/>
                    <a:pt x="6858" y="11430"/>
                    <a:pt x="12573" y="14351"/>
                  </a:cubicBezTo>
                  <a:lnTo>
                    <a:pt x="21209" y="22860"/>
                  </a:lnTo>
                  <a:cubicBezTo>
                    <a:pt x="0" y="28194"/>
                    <a:pt x="5715" y="57912"/>
                    <a:pt x="24765" y="57912"/>
                  </a:cubicBezTo>
                  <a:cubicBezTo>
                    <a:pt x="26289" y="57912"/>
                    <a:pt x="27940" y="57785"/>
                    <a:pt x="29718" y="57277"/>
                  </a:cubicBezTo>
                  <a:cubicBezTo>
                    <a:pt x="30734" y="57404"/>
                    <a:pt x="31750" y="57404"/>
                    <a:pt x="32639" y="57404"/>
                  </a:cubicBezTo>
                  <a:cubicBezTo>
                    <a:pt x="55626" y="57404"/>
                    <a:pt x="57404" y="25654"/>
                    <a:pt x="35433" y="22860"/>
                  </a:cubicBezTo>
                  <a:cubicBezTo>
                    <a:pt x="32512" y="17145"/>
                    <a:pt x="26797" y="11430"/>
                    <a:pt x="24003" y="5715"/>
                  </a:cubicBezTo>
                  <a:cubicBezTo>
                    <a:pt x="21082" y="2921"/>
                    <a:pt x="18288" y="0"/>
                    <a:pt x="15494" y="0"/>
                  </a:cubicBezTo>
                  <a:close/>
                </a:path>
              </a:pathLst>
            </a:custGeom>
            <a:solidFill>
              <a:srgbClr val="FF7352"/>
            </a:solidFill>
          </p:spPr>
        </p:sp>
      </p:grpSp>
      <p:grpSp>
        <p:nvGrpSpPr>
          <p:cNvPr id="156" name="Group 156"/>
          <p:cNvGrpSpPr/>
          <p:nvPr/>
        </p:nvGrpSpPr>
        <p:grpSpPr>
          <a:xfrm>
            <a:off x="2885658" y="2449074"/>
            <a:ext cx="23633" cy="6891"/>
            <a:chOff x="0" y="0"/>
            <a:chExt cx="63021" cy="18376"/>
          </a:xfrm>
        </p:grpSpPr>
        <p:sp>
          <p:nvSpPr>
            <p:cNvPr id="157" name="Freeform 157"/>
            <p:cNvSpPr/>
            <p:nvPr/>
          </p:nvSpPr>
          <p:spPr>
            <a:xfrm>
              <a:off x="0" y="0"/>
              <a:ext cx="62992" cy="18415"/>
            </a:xfrm>
            <a:custGeom>
              <a:avLst/>
              <a:gdLst/>
              <a:ahLst/>
              <a:cxnLst/>
              <a:rect l="l" t="t" r="r" b="b"/>
              <a:pathLst>
                <a:path w="62992" h="18415">
                  <a:moveTo>
                    <a:pt x="31496" y="0"/>
                  </a:moveTo>
                  <a:cubicBezTo>
                    <a:pt x="22860" y="0"/>
                    <a:pt x="14351" y="762"/>
                    <a:pt x="5715" y="2159"/>
                  </a:cubicBezTo>
                  <a:cubicBezTo>
                    <a:pt x="0" y="5080"/>
                    <a:pt x="0" y="13589"/>
                    <a:pt x="5715" y="16510"/>
                  </a:cubicBezTo>
                  <a:cubicBezTo>
                    <a:pt x="12827" y="17653"/>
                    <a:pt x="19939" y="18415"/>
                    <a:pt x="27051" y="18415"/>
                  </a:cubicBezTo>
                  <a:cubicBezTo>
                    <a:pt x="37211" y="18415"/>
                    <a:pt x="47244" y="17018"/>
                    <a:pt x="57277" y="13716"/>
                  </a:cubicBezTo>
                  <a:cubicBezTo>
                    <a:pt x="62992" y="13716"/>
                    <a:pt x="62992" y="5207"/>
                    <a:pt x="57277" y="2286"/>
                  </a:cubicBezTo>
                  <a:cubicBezTo>
                    <a:pt x="48641" y="762"/>
                    <a:pt x="40132" y="0"/>
                    <a:pt x="31496" y="0"/>
                  </a:cubicBezTo>
                  <a:close/>
                </a:path>
              </a:pathLst>
            </a:custGeom>
            <a:solidFill>
              <a:srgbClr val="FF7352"/>
            </a:solidFill>
          </p:spPr>
        </p:sp>
      </p:grpSp>
      <p:grpSp>
        <p:nvGrpSpPr>
          <p:cNvPr id="158" name="Group 158"/>
          <p:cNvGrpSpPr/>
          <p:nvPr/>
        </p:nvGrpSpPr>
        <p:grpSpPr>
          <a:xfrm>
            <a:off x="2940435" y="2456163"/>
            <a:ext cx="4295" cy="4470"/>
            <a:chOff x="0" y="0"/>
            <a:chExt cx="11453" cy="11920"/>
          </a:xfrm>
        </p:grpSpPr>
        <p:sp>
          <p:nvSpPr>
            <p:cNvPr id="159" name="Freeform 159"/>
            <p:cNvSpPr/>
            <p:nvPr/>
          </p:nvSpPr>
          <p:spPr>
            <a:xfrm>
              <a:off x="0" y="0"/>
              <a:ext cx="11430" cy="11811"/>
            </a:xfrm>
            <a:custGeom>
              <a:avLst/>
              <a:gdLst/>
              <a:ahLst/>
              <a:cxnLst/>
              <a:rect l="l" t="t" r="r" b="b"/>
              <a:pathLst>
                <a:path w="11430" h="11811">
                  <a:moveTo>
                    <a:pt x="4318" y="0"/>
                  </a:moveTo>
                  <a:cubicBezTo>
                    <a:pt x="0" y="0"/>
                    <a:pt x="508" y="11811"/>
                    <a:pt x="5715" y="11811"/>
                  </a:cubicBezTo>
                  <a:cubicBezTo>
                    <a:pt x="11430" y="9017"/>
                    <a:pt x="11430" y="381"/>
                    <a:pt x="5715" y="381"/>
                  </a:cubicBezTo>
                  <a:cubicBezTo>
                    <a:pt x="5207" y="127"/>
                    <a:pt x="4699" y="0"/>
                    <a:pt x="4318" y="0"/>
                  </a:cubicBezTo>
                  <a:close/>
                </a:path>
              </a:pathLst>
            </a:custGeom>
            <a:solidFill>
              <a:srgbClr val="FF7352"/>
            </a:solidFill>
          </p:spPr>
        </p:sp>
      </p:grpSp>
      <p:grpSp>
        <p:nvGrpSpPr>
          <p:cNvPr id="160" name="Group 160"/>
          <p:cNvGrpSpPr/>
          <p:nvPr/>
        </p:nvGrpSpPr>
        <p:grpSpPr>
          <a:xfrm>
            <a:off x="2807271" y="2438175"/>
            <a:ext cx="4890" cy="9313"/>
            <a:chOff x="0" y="0"/>
            <a:chExt cx="13040" cy="24835"/>
          </a:xfrm>
        </p:grpSpPr>
        <p:sp>
          <p:nvSpPr>
            <p:cNvPr id="161" name="Freeform 161"/>
            <p:cNvSpPr/>
            <p:nvPr/>
          </p:nvSpPr>
          <p:spPr>
            <a:xfrm>
              <a:off x="0" y="0"/>
              <a:ext cx="13081" cy="24765"/>
            </a:xfrm>
            <a:custGeom>
              <a:avLst/>
              <a:gdLst/>
              <a:ahLst/>
              <a:cxnLst/>
              <a:rect l="l" t="t" r="r" b="b"/>
              <a:pathLst>
                <a:path w="13081" h="24765">
                  <a:moveTo>
                    <a:pt x="5842" y="0"/>
                  </a:moveTo>
                  <a:cubicBezTo>
                    <a:pt x="2921" y="0"/>
                    <a:pt x="0" y="1524"/>
                    <a:pt x="0" y="5461"/>
                  </a:cubicBezTo>
                  <a:cubicBezTo>
                    <a:pt x="0" y="11176"/>
                    <a:pt x="0" y="16891"/>
                    <a:pt x="2921" y="22606"/>
                  </a:cubicBezTo>
                  <a:cubicBezTo>
                    <a:pt x="2921" y="24003"/>
                    <a:pt x="4318" y="24765"/>
                    <a:pt x="5842" y="24765"/>
                  </a:cubicBezTo>
                  <a:cubicBezTo>
                    <a:pt x="7366" y="24765"/>
                    <a:pt x="8636" y="24003"/>
                    <a:pt x="8636" y="22606"/>
                  </a:cubicBezTo>
                  <a:cubicBezTo>
                    <a:pt x="8636" y="16891"/>
                    <a:pt x="8636" y="11176"/>
                    <a:pt x="11557" y="5461"/>
                  </a:cubicBezTo>
                  <a:cubicBezTo>
                    <a:pt x="13081" y="2286"/>
                    <a:pt x="9398" y="0"/>
                    <a:pt x="5842" y="0"/>
                  </a:cubicBezTo>
                  <a:close/>
                </a:path>
              </a:pathLst>
            </a:custGeom>
            <a:solidFill>
              <a:srgbClr val="FF7352"/>
            </a:solidFill>
          </p:spPr>
        </p:sp>
      </p:grpSp>
      <p:grpSp>
        <p:nvGrpSpPr>
          <p:cNvPr id="162" name="Group 162"/>
          <p:cNvGrpSpPr/>
          <p:nvPr/>
        </p:nvGrpSpPr>
        <p:grpSpPr>
          <a:xfrm>
            <a:off x="2727805" y="2430513"/>
            <a:ext cx="18919" cy="12660"/>
            <a:chOff x="0" y="0"/>
            <a:chExt cx="50451" cy="33760"/>
          </a:xfrm>
        </p:grpSpPr>
        <p:sp>
          <p:nvSpPr>
            <p:cNvPr id="163" name="Freeform 163"/>
            <p:cNvSpPr/>
            <p:nvPr/>
          </p:nvSpPr>
          <p:spPr>
            <a:xfrm>
              <a:off x="0" y="0"/>
              <a:ext cx="50419" cy="33655"/>
            </a:xfrm>
            <a:custGeom>
              <a:avLst/>
              <a:gdLst/>
              <a:ahLst/>
              <a:cxnLst/>
              <a:rect l="l" t="t" r="r" b="b"/>
              <a:pathLst>
                <a:path w="50419" h="33655">
                  <a:moveTo>
                    <a:pt x="19558" y="0"/>
                  </a:moveTo>
                  <a:cubicBezTo>
                    <a:pt x="14732" y="0"/>
                    <a:pt x="9906" y="1778"/>
                    <a:pt x="5715" y="5842"/>
                  </a:cubicBezTo>
                  <a:cubicBezTo>
                    <a:pt x="0" y="8763"/>
                    <a:pt x="0" y="17272"/>
                    <a:pt x="8636" y="17272"/>
                  </a:cubicBezTo>
                  <a:cubicBezTo>
                    <a:pt x="14351" y="17272"/>
                    <a:pt x="28702" y="17272"/>
                    <a:pt x="31496" y="28702"/>
                  </a:cubicBezTo>
                  <a:cubicBezTo>
                    <a:pt x="33782" y="32131"/>
                    <a:pt x="37338" y="33655"/>
                    <a:pt x="40640" y="33655"/>
                  </a:cubicBezTo>
                  <a:cubicBezTo>
                    <a:pt x="45847" y="33655"/>
                    <a:pt x="50419" y="29845"/>
                    <a:pt x="48641" y="22860"/>
                  </a:cubicBezTo>
                  <a:cubicBezTo>
                    <a:pt x="44577" y="10795"/>
                    <a:pt x="31750" y="0"/>
                    <a:pt x="19558" y="0"/>
                  </a:cubicBezTo>
                  <a:close/>
                </a:path>
              </a:pathLst>
            </a:custGeom>
            <a:solidFill>
              <a:srgbClr val="FF7352"/>
            </a:solidFill>
          </p:spPr>
        </p:sp>
      </p:grpSp>
      <p:grpSp>
        <p:nvGrpSpPr>
          <p:cNvPr id="164" name="Group 164"/>
          <p:cNvGrpSpPr/>
          <p:nvPr/>
        </p:nvGrpSpPr>
        <p:grpSpPr>
          <a:xfrm>
            <a:off x="2685914" y="2406932"/>
            <a:ext cx="10770" cy="5394"/>
            <a:chOff x="0" y="0"/>
            <a:chExt cx="28720" cy="14384"/>
          </a:xfrm>
        </p:grpSpPr>
        <p:sp>
          <p:nvSpPr>
            <p:cNvPr id="165" name="Freeform 165"/>
            <p:cNvSpPr/>
            <p:nvPr/>
          </p:nvSpPr>
          <p:spPr>
            <a:xfrm>
              <a:off x="0" y="0"/>
              <a:ext cx="28702" cy="14351"/>
            </a:xfrm>
            <a:custGeom>
              <a:avLst/>
              <a:gdLst/>
              <a:ahLst/>
              <a:cxnLst/>
              <a:rect l="l" t="t" r="r" b="b"/>
              <a:pathLst>
                <a:path w="28702" h="14351">
                  <a:moveTo>
                    <a:pt x="22987" y="0"/>
                  </a:moveTo>
                  <a:cubicBezTo>
                    <a:pt x="14351" y="0"/>
                    <a:pt x="8636" y="0"/>
                    <a:pt x="2921" y="2921"/>
                  </a:cubicBezTo>
                  <a:cubicBezTo>
                    <a:pt x="0" y="5715"/>
                    <a:pt x="0" y="8636"/>
                    <a:pt x="2921" y="11557"/>
                  </a:cubicBezTo>
                  <a:cubicBezTo>
                    <a:pt x="8636" y="14351"/>
                    <a:pt x="14351" y="14351"/>
                    <a:pt x="22987" y="14351"/>
                  </a:cubicBezTo>
                  <a:cubicBezTo>
                    <a:pt x="28702" y="14351"/>
                    <a:pt x="28702" y="2921"/>
                    <a:pt x="22987" y="127"/>
                  </a:cubicBezTo>
                  <a:close/>
                </a:path>
              </a:pathLst>
            </a:custGeom>
            <a:solidFill>
              <a:srgbClr val="FF7352"/>
            </a:solidFill>
          </p:spPr>
        </p:sp>
      </p:grpSp>
      <p:grpSp>
        <p:nvGrpSpPr>
          <p:cNvPr id="166" name="Group 166"/>
          <p:cNvGrpSpPr/>
          <p:nvPr/>
        </p:nvGrpSpPr>
        <p:grpSpPr>
          <a:xfrm>
            <a:off x="2690693" y="2395902"/>
            <a:ext cx="11365" cy="10678"/>
            <a:chOff x="0" y="0"/>
            <a:chExt cx="30307" cy="28475"/>
          </a:xfrm>
        </p:grpSpPr>
        <p:sp>
          <p:nvSpPr>
            <p:cNvPr id="167" name="Freeform 167"/>
            <p:cNvSpPr/>
            <p:nvPr/>
          </p:nvSpPr>
          <p:spPr>
            <a:xfrm>
              <a:off x="0" y="0"/>
              <a:ext cx="30226" cy="28448"/>
            </a:xfrm>
            <a:custGeom>
              <a:avLst/>
              <a:gdLst/>
              <a:ahLst/>
              <a:cxnLst/>
              <a:rect l="l" t="t" r="r" b="b"/>
              <a:pathLst>
                <a:path w="30226" h="28448">
                  <a:moveTo>
                    <a:pt x="26162" y="0"/>
                  </a:moveTo>
                  <a:cubicBezTo>
                    <a:pt x="25654" y="0"/>
                    <a:pt x="25146" y="254"/>
                    <a:pt x="24638" y="762"/>
                  </a:cubicBezTo>
                  <a:cubicBezTo>
                    <a:pt x="15875" y="3683"/>
                    <a:pt x="10160" y="9398"/>
                    <a:pt x="4445" y="15113"/>
                  </a:cubicBezTo>
                  <a:cubicBezTo>
                    <a:pt x="0" y="21844"/>
                    <a:pt x="4191" y="28448"/>
                    <a:pt x="9017" y="28448"/>
                  </a:cubicBezTo>
                  <a:cubicBezTo>
                    <a:pt x="10414" y="28448"/>
                    <a:pt x="11811" y="27940"/>
                    <a:pt x="13081" y="26670"/>
                  </a:cubicBezTo>
                  <a:cubicBezTo>
                    <a:pt x="18796" y="20955"/>
                    <a:pt x="24511" y="15240"/>
                    <a:pt x="30226" y="6604"/>
                  </a:cubicBezTo>
                  <a:cubicBezTo>
                    <a:pt x="30226" y="4191"/>
                    <a:pt x="28321" y="0"/>
                    <a:pt x="26162" y="0"/>
                  </a:cubicBezTo>
                  <a:close/>
                </a:path>
              </a:pathLst>
            </a:custGeom>
            <a:solidFill>
              <a:srgbClr val="FF7352"/>
            </a:solidFill>
          </p:spPr>
        </p:sp>
      </p:grpSp>
      <p:grpSp>
        <p:nvGrpSpPr>
          <p:cNvPr id="168" name="Group 168"/>
          <p:cNvGrpSpPr/>
          <p:nvPr/>
        </p:nvGrpSpPr>
        <p:grpSpPr>
          <a:xfrm>
            <a:off x="2909269" y="2624840"/>
            <a:ext cx="19911" cy="11273"/>
            <a:chOff x="0" y="0"/>
            <a:chExt cx="53096" cy="30061"/>
          </a:xfrm>
        </p:grpSpPr>
        <p:sp>
          <p:nvSpPr>
            <p:cNvPr id="169" name="Freeform 169"/>
            <p:cNvSpPr/>
            <p:nvPr/>
          </p:nvSpPr>
          <p:spPr>
            <a:xfrm>
              <a:off x="0" y="0"/>
              <a:ext cx="53086" cy="29972"/>
            </a:xfrm>
            <a:custGeom>
              <a:avLst/>
              <a:gdLst/>
              <a:ahLst/>
              <a:cxnLst/>
              <a:rect l="l" t="t" r="r" b="b"/>
              <a:pathLst>
                <a:path w="53086" h="29972">
                  <a:moveTo>
                    <a:pt x="8636" y="0"/>
                  </a:moveTo>
                  <a:cubicBezTo>
                    <a:pt x="2921" y="0"/>
                    <a:pt x="0" y="5842"/>
                    <a:pt x="2921" y="8636"/>
                  </a:cubicBezTo>
                  <a:cubicBezTo>
                    <a:pt x="11557" y="20066"/>
                    <a:pt x="25781" y="25781"/>
                    <a:pt x="37338" y="28702"/>
                  </a:cubicBezTo>
                  <a:cubicBezTo>
                    <a:pt x="38735" y="29591"/>
                    <a:pt x="40132" y="29972"/>
                    <a:pt x="41402" y="29972"/>
                  </a:cubicBezTo>
                  <a:cubicBezTo>
                    <a:pt x="48260" y="29972"/>
                    <a:pt x="53086" y="19558"/>
                    <a:pt x="45847" y="17272"/>
                  </a:cubicBezTo>
                  <a:cubicBezTo>
                    <a:pt x="34417" y="8636"/>
                    <a:pt x="22987" y="2921"/>
                    <a:pt x="8636" y="0"/>
                  </a:cubicBezTo>
                  <a:close/>
                </a:path>
              </a:pathLst>
            </a:custGeom>
            <a:solidFill>
              <a:srgbClr val="FF7352"/>
            </a:solidFill>
          </p:spPr>
        </p:sp>
      </p:grpSp>
      <p:grpSp>
        <p:nvGrpSpPr>
          <p:cNvPr id="170" name="Group 170"/>
          <p:cNvGrpSpPr/>
          <p:nvPr/>
        </p:nvGrpSpPr>
        <p:grpSpPr>
          <a:xfrm>
            <a:off x="2895107" y="2589171"/>
            <a:ext cx="12841" cy="23250"/>
            <a:chOff x="0" y="0"/>
            <a:chExt cx="34243" cy="62000"/>
          </a:xfrm>
        </p:grpSpPr>
        <p:sp>
          <p:nvSpPr>
            <p:cNvPr id="171" name="Freeform 171"/>
            <p:cNvSpPr/>
            <p:nvPr/>
          </p:nvSpPr>
          <p:spPr>
            <a:xfrm>
              <a:off x="0" y="0"/>
              <a:ext cx="34163" cy="61976"/>
            </a:xfrm>
            <a:custGeom>
              <a:avLst/>
              <a:gdLst/>
              <a:ahLst/>
              <a:cxnLst/>
              <a:rect l="l" t="t" r="r" b="b"/>
              <a:pathLst>
                <a:path w="34163" h="61976">
                  <a:moveTo>
                    <a:pt x="9906" y="0"/>
                  </a:moveTo>
                  <a:cubicBezTo>
                    <a:pt x="4826" y="0"/>
                    <a:pt x="0" y="4191"/>
                    <a:pt x="3429" y="9271"/>
                  </a:cubicBezTo>
                  <a:cubicBezTo>
                    <a:pt x="6350" y="26416"/>
                    <a:pt x="14859" y="43561"/>
                    <a:pt x="23495" y="60833"/>
                  </a:cubicBezTo>
                  <a:cubicBezTo>
                    <a:pt x="24257" y="61595"/>
                    <a:pt x="25400" y="61976"/>
                    <a:pt x="26670" y="61976"/>
                  </a:cubicBezTo>
                  <a:cubicBezTo>
                    <a:pt x="30099" y="61976"/>
                    <a:pt x="34163" y="59309"/>
                    <a:pt x="32004" y="55118"/>
                  </a:cubicBezTo>
                  <a:cubicBezTo>
                    <a:pt x="32004" y="37973"/>
                    <a:pt x="26289" y="20828"/>
                    <a:pt x="17780" y="6477"/>
                  </a:cubicBezTo>
                  <a:cubicBezTo>
                    <a:pt x="16637" y="1905"/>
                    <a:pt x="13208" y="0"/>
                    <a:pt x="9906" y="0"/>
                  </a:cubicBezTo>
                  <a:close/>
                </a:path>
              </a:pathLst>
            </a:custGeom>
            <a:solidFill>
              <a:srgbClr val="FF7352"/>
            </a:solidFill>
          </p:spPr>
        </p:sp>
      </p:grpSp>
      <p:grpSp>
        <p:nvGrpSpPr>
          <p:cNvPr id="172" name="Group 172"/>
          <p:cNvGrpSpPr/>
          <p:nvPr/>
        </p:nvGrpSpPr>
        <p:grpSpPr>
          <a:xfrm>
            <a:off x="2914643" y="2645514"/>
            <a:ext cx="6475" cy="15324"/>
            <a:chOff x="0" y="0"/>
            <a:chExt cx="17267" cy="40864"/>
          </a:xfrm>
        </p:grpSpPr>
        <p:sp>
          <p:nvSpPr>
            <p:cNvPr id="173" name="Freeform 173"/>
            <p:cNvSpPr/>
            <p:nvPr/>
          </p:nvSpPr>
          <p:spPr>
            <a:xfrm>
              <a:off x="127" y="0"/>
              <a:ext cx="17145" cy="40767"/>
            </a:xfrm>
            <a:custGeom>
              <a:avLst/>
              <a:gdLst/>
              <a:ahLst/>
              <a:cxnLst/>
              <a:rect l="l" t="t" r="r" b="b"/>
              <a:pathLst>
                <a:path w="17145" h="40767">
                  <a:moveTo>
                    <a:pt x="8509" y="0"/>
                  </a:moveTo>
                  <a:cubicBezTo>
                    <a:pt x="6350" y="0"/>
                    <a:pt x="4191" y="762"/>
                    <a:pt x="2794" y="2159"/>
                  </a:cubicBezTo>
                  <a:cubicBezTo>
                    <a:pt x="0" y="13589"/>
                    <a:pt x="0" y="25019"/>
                    <a:pt x="2794" y="36449"/>
                  </a:cubicBezTo>
                  <a:cubicBezTo>
                    <a:pt x="4318" y="39370"/>
                    <a:pt x="6350" y="40767"/>
                    <a:pt x="8509" y="40767"/>
                  </a:cubicBezTo>
                  <a:cubicBezTo>
                    <a:pt x="10668" y="40767"/>
                    <a:pt x="12827" y="39370"/>
                    <a:pt x="14224" y="36449"/>
                  </a:cubicBezTo>
                  <a:cubicBezTo>
                    <a:pt x="17145" y="25019"/>
                    <a:pt x="17145" y="13589"/>
                    <a:pt x="14224" y="2159"/>
                  </a:cubicBezTo>
                  <a:cubicBezTo>
                    <a:pt x="12827" y="762"/>
                    <a:pt x="10668" y="0"/>
                    <a:pt x="8509" y="0"/>
                  </a:cubicBezTo>
                  <a:close/>
                </a:path>
              </a:pathLst>
            </a:custGeom>
            <a:solidFill>
              <a:srgbClr val="FF7352"/>
            </a:solidFill>
          </p:spPr>
        </p:sp>
      </p:grpSp>
      <p:grpSp>
        <p:nvGrpSpPr>
          <p:cNvPr id="174" name="Group 174"/>
          <p:cNvGrpSpPr/>
          <p:nvPr/>
        </p:nvGrpSpPr>
        <p:grpSpPr>
          <a:xfrm>
            <a:off x="2922176" y="2669007"/>
            <a:ext cx="16122" cy="16557"/>
            <a:chOff x="0" y="0"/>
            <a:chExt cx="42992" cy="44152"/>
          </a:xfrm>
        </p:grpSpPr>
        <p:sp>
          <p:nvSpPr>
            <p:cNvPr id="175" name="Freeform 175"/>
            <p:cNvSpPr/>
            <p:nvPr/>
          </p:nvSpPr>
          <p:spPr>
            <a:xfrm>
              <a:off x="0" y="0"/>
              <a:ext cx="42799" cy="44069"/>
            </a:xfrm>
            <a:custGeom>
              <a:avLst/>
              <a:gdLst/>
              <a:ahLst/>
              <a:cxnLst/>
              <a:rect l="l" t="t" r="r" b="b"/>
              <a:pathLst>
                <a:path w="42799" h="44069">
                  <a:moveTo>
                    <a:pt x="19685" y="0"/>
                  </a:moveTo>
                  <a:cubicBezTo>
                    <a:pt x="17018" y="0"/>
                    <a:pt x="14351" y="3302"/>
                    <a:pt x="14351" y="5334"/>
                  </a:cubicBezTo>
                  <a:cubicBezTo>
                    <a:pt x="17272" y="11049"/>
                    <a:pt x="17272" y="16764"/>
                    <a:pt x="20066" y="22479"/>
                  </a:cubicBezTo>
                  <a:cubicBezTo>
                    <a:pt x="14351" y="19685"/>
                    <a:pt x="11430" y="16764"/>
                    <a:pt x="5715" y="16764"/>
                  </a:cubicBezTo>
                  <a:cubicBezTo>
                    <a:pt x="2794" y="16764"/>
                    <a:pt x="0" y="19685"/>
                    <a:pt x="2794" y="22479"/>
                  </a:cubicBezTo>
                  <a:cubicBezTo>
                    <a:pt x="11430" y="28194"/>
                    <a:pt x="19939" y="33909"/>
                    <a:pt x="28575" y="36830"/>
                  </a:cubicBezTo>
                  <a:cubicBezTo>
                    <a:pt x="28575" y="39751"/>
                    <a:pt x="28575" y="39751"/>
                    <a:pt x="28575" y="39751"/>
                  </a:cubicBezTo>
                  <a:cubicBezTo>
                    <a:pt x="29591" y="42926"/>
                    <a:pt x="31750" y="44069"/>
                    <a:pt x="34163" y="44069"/>
                  </a:cubicBezTo>
                  <a:cubicBezTo>
                    <a:pt x="38227" y="44069"/>
                    <a:pt x="42799" y="40386"/>
                    <a:pt x="42799" y="36830"/>
                  </a:cubicBezTo>
                  <a:cubicBezTo>
                    <a:pt x="42799" y="36830"/>
                    <a:pt x="42799" y="33909"/>
                    <a:pt x="42799" y="33909"/>
                  </a:cubicBezTo>
                  <a:cubicBezTo>
                    <a:pt x="37211" y="22606"/>
                    <a:pt x="31496" y="11049"/>
                    <a:pt x="22860" y="2540"/>
                  </a:cubicBezTo>
                  <a:cubicBezTo>
                    <a:pt x="21971" y="762"/>
                    <a:pt x="20828" y="0"/>
                    <a:pt x="19685" y="0"/>
                  </a:cubicBezTo>
                  <a:close/>
                </a:path>
              </a:pathLst>
            </a:custGeom>
            <a:solidFill>
              <a:srgbClr val="FF7352"/>
            </a:solidFill>
          </p:spPr>
        </p:sp>
      </p:grpSp>
      <p:grpSp>
        <p:nvGrpSpPr>
          <p:cNvPr id="176" name="Group 176"/>
          <p:cNvGrpSpPr/>
          <p:nvPr/>
        </p:nvGrpSpPr>
        <p:grpSpPr>
          <a:xfrm>
            <a:off x="2891032" y="2613038"/>
            <a:ext cx="23633" cy="29019"/>
            <a:chOff x="0" y="0"/>
            <a:chExt cx="63021" cy="77384"/>
          </a:xfrm>
        </p:grpSpPr>
        <p:sp>
          <p:nvSpPr>
            <p:cNvPr id="177" name="Freeform 177"/>
            <p:cNvSpPr/>
            <p:nvPr/>
          </p:nvSpPr>
          <p:spPr>
            <a:xfrm>
              <a:off x="0" y="0"/>
              <a:ext cx="63119" cy="77343"/>
            </a:xfrm>
            <a:custGeom>
              <a:avLst/>
              <a:gdLst/>
              <a:ahLst/>
              <a:cxnLst/>
              <a:rect l="l" t="t" r="r" b="b"/>
              <a:pathLst>
                <a:path w="63119" h="77343">
                  <a:moveTo>
                    <a:pt x="34417" y="25781"/>
                  </a:moveTo>
                  <a:cubicBezTo>
                    <a:pt x="31496" y="37338"/>
                    <a:pt x="25781" y="48768"/>
                    <a:pt x="17272" y="57277"/>
                  </a:cubicBezTo>
                  <a:cubicBezTo>
                    <a:pt x="17272" y="54356"/>
                    <a:pt x="20066" y="51562"/>
                    <a:pt x="20066" y="48768"/>
                  </a:cubicBezTo>
                  <a:cubicBezTo>
                    <a:pt x="22987" y="43053"/>
                    <a:pt x="25781" y="40132"/>
                    <a:pt x="28702" y="37338"/>
                  </a:cubicBezTo>
                  <a:cubicBezTo>
                    <a:pt x="28702" y="31623"/>
                    <a:pt x="31496" y="28702"/>
                    <a:pt x="34417" y="25781"/>
                  </a:cubicBezTo>
                  <a:close/>
                  <a:moveTo>
                    <a:pt x="57277" y="0"/>
                  </a:moveTo>
                  <a:cubicBezTo>
                    <a:pt x="51562" y="0"/>
                    <a:pt x="45847" y="0"/>
                    <a:pt x="40132" y="2794"/>
                  </a:cubicBezTo>
                  <a:cubicBezTo>
                    <a:pt x="37211" y="2794"/>
                    <a:pt x="34417" y="2794"/>
                    <a:pt x="34417" y="5715"/>
                  </a:cubicBezTo>
                  <a:cubicBezTo>
                    <a:pt x="17272" y="17145"/>
                    <a:pt x="5715" y="34417"/>
                    <a:pt x="2921" y="54483"/>
                  </a:cubicBezTo>
                  <a:lnTo>
                    <a:pt x="2921" y="57404"/>
                  </a:lnTo>
                  <a:cubicBezTo>
                    <a:pt x="2921" y="63119"/>
                    <a:pt x="8636" y="63119"/>
                    <a:pt x="11557" y="63119"/>
                  </a:cubicBezTo>
                  <a:lnTo>
                    <a:pt x="2921" y="68834"/>
                  </a:lnTo>
                  <a:cubicBezTo>
                    <a:pt x="0" y="71755"/>
                    <a:pt x="2921" y="77343"/>
                    <a:pt x="8636" y="77343"/>
                  </a:cubicBezTo>
                  <a:cubicBezTo>
                    <a:pt x="37338" y="77343"/>
                    <a:pt x="51689" y="45847"/>
                    <a:pt x="48768" y="17272"/>
                  </a:cubicBezTo>
                  <a:cubicBezTo>
                    <a:pt x="51689" y="17272"/>
                    <a:pt x="54483" y="14351"/>
                    <a:pt x="60198" y="8763"/>
                  </a:cubicBezTo>
                  <a:cubicBezTo>
                    <a:pt x="63119" y="5842"/>
                    <a:pt x="60198" y="3048"/>
                    <a:pt x="57277" y="254"/>
                  </a:cubicBezTo>
                  <a:close/>
                </a:path>
              </a:pathLst>
            </a:custGeom>
            <a:solidFill>
              <a:srgbClr val="FF7352"/>
            </a:solidFill>
          </p:spPr>
        </p:sp>
      </p:grpSp>
      <p:grpSp>
        <p:nvGrpSpPr>
          <p:cNvPr id="178" name="Group 178"/>
          <p:cNvGrpSpPr/>
          <p:nvPr/>
        </p:nvGrpSpPr>
        <p:grpSpPr>
          <a:xfrm>
            <a:off x="2866320" y="2667906"/>
            <a:ext cx="25791" cy="27852"/>
            <a:chOff x="0" y="0"/>
            <a:chExt cx="68776" cy="74272"/>
          </a:xfrm>
        </p:grpSpPr>
        <p:sp>
          <p:nvSpPr>
            <p:cNvPr id="179" name="Freeform 179"/>
            <p:cNvSpPr/>
            <p:nvPr/>
          </p:nvSpPr>
          <p:spPr>
            <a:xfrm>
              <a:off x="0" y="0"/>
              <a:ext cx="68834" cy="74168"/>
            </a:xfrm>
            <a:custGeom>
              <a:avLst/>
              <a:gdLst/>
              <a:ahLst/>
              <a:cxnLst/>
              <a:rect l="l" t="t" r="r" b="b"/>
              <a:pathLst>
                <a:path w="68834" h="74168">
                  <a:moveTo>
                    <a:pt x="59563" y="0"/>
                  </a:moveTo>
                  <a:cubicBezTo>
                    <a:pt x="57658" y="0"/>
                    <a:pt x="55753" y="1524"/>
                    <a:pt x="54483" y="5461"/>
                  </a:cubicBezTo>
                  <a:cubicBezTo>
                    <a:pt x="51562" y="11176"/>
                    <a:pt x="51562" y="11176"/>
                    <a:pt x="48768" y="13970"/>
                  </a:cubicBezTo>
                  <a:cubicBezTo>
                    <a:pt x="40132" y="19685"/>
                    <a:pt x="31496" y="31115"/>
                    <a:pt x="25908" y="42672"/>
                  </a:cubicBezTo>
                  <a:lnTo>
                    <a:pt x="25908" y="45466"/>
                  </a:lnTo>
                  <a:lnTo>
                    <a:pt x="17272" y="51181"/>
                  </a:lnTo>
                  <a:cubicBezTo>
                    <a:pt x="17272" y="42672"/>
                    <a:pt x="17272" y="31115"/>
                    <a:pt x="14478" y="22479"/>
                  </a:cubicBezTo>
                  <a:cubicBezTo>
                    <a:pt x="12954" y="21082"/>
                    <a:pt x="11557" y="20320"/>
                    <a:pt x="10160" y="20320"/>
                  </a:cubicBezTo>
                  <a:cubicBezTo>
                    <a:pt x="8763" y="20320"/>
                    <a:pt x="7366" y="21082"/>
                    <a:pt x="5842" y="22479"/>
                  </a:cubicBezTo>
                  <a:cubicBezTo>
                    <a:pt x="2921" y="36957"/>
                    <a:pt x="0" y="51308"/>
                    <a:pt x="0" y="65532"/>
                  </a:cubicBezTo>
                  <a:cubicBezTo>
                    <a:pt x="0" y="70993"/>
                    <a:pt x="3556" y="74168"/>
                    <a:pt x="7620" y="74168"/>
                  </a:cubicBezTo>
                  <a:cubicBezTo>
                    <a:pt x="9906" y="74168"/>
                    <a:pt x="12319" y="73279"/>
                    <a:pt x="14351" y="71120"/>
                  </a:cubicBezTo>
                  <a:cubicBezTo>
                    <a:pt x="31496" y="59690"/>
                    <a:pt x="45847" y="42545"/>
                    <a:pt x="57277" y="25273"/>
                  </a:cubicBezTo>
                  <a:lnTo>
                    <a:pt x="65913" y="13843"/>
                  </a:lnTo>
                  <a:cubicBezTo>
                    <a:pt x="68834" y="10922"/>
                    <a:pt x="68834" y="5334"/>
                    <a:pt x="65913" y="5334"/>
                  </a:cubicBezTo>
                  <a:cubicBezTo>
                    <a:pt x="64262" y="2286"/>
                    <a:pt x="61849" y="0"/>
                    <a:pt x="59563" y="0"/>
                  </a:cubicBezTo>
                  <a:close/>
                </a:path>
              </a:pathLst>
            </a:custGeom>
            <a:solidFill>
              <a:srgbClr val="FF7352"/>
            </a:solidFill>
          </p:spPr>
        </p:sp>
      </p:grpSp>
      <p:pic>
        <p:nvPicPr>
          <p:cNvPr id="180" name="Picture 18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17984" y="1075298"/>
            <a:ext cx="2857383" cy="2478130"/>
          </a:xfrm>
          <a:prstGeom prst="rect">
            <a:avLst/>
          </a:prstGeom>
        </p:spPr>
      </p:pic>
      <p:pic>
        <p:nvPicPr>
          <p:cNvPr id="181" name="Picture 181">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4572000" y="3287962"/>
            <a:ext cx="1494597" cy="478271"/>
          </a:xfrm>
          <a:prstGeom prst="rect">
            <a:avLst/>
          </a:prstGeom>
        </p:spPr>
      </p:pic>
      <p:pic>
        <p:nvPicPr>
          <p:cNvPr id="182" name="Picture 182"/>
          <p:cNvPicPr>
            <a:picLocks noChangeAspect="1"/>
          </p:cNvPicPr>
          <p:nvPr/>
        </p:nvPicPr>
        <p:blipFill>
          <a:blip r:embed="rId11"/>
          <a:srcRect/>
          <a:stretch>
            <a:fillRect/>
          </a:stretch>
        </p:blipFill>
        <p:spPr>
          <a:xfrm>
            <a:off x="-280414" y="-79433"/>
            <a:ext cx="1234957" cy="764312"/>
          </a:xfrm>
          <a:prstGeom prst="rect">
            <a:avLst/>
          </a:prstGeom>
        </p:spPr>
      </p:pic>
      <p:sp>
        <p:nvSpPr>
          <p:cNvPr id="184" name="TextBox 184"/>
          <p:cNvSpPr txBox="1"/>
          <p:nvPr/>
        </p:nvSpPr>
        <p:spPr>
          <a:xfrm>
            <a:off x="3260172" y="1252034"/>
            <a:ext cx="5612850" cy="1588576"/>
          </a:xfrm>
          <a:prstGeom prst="rect">
            <a:avLst/>
          </a:prstGeom>
        </p:spPr>
        <p:txBody>
          <a:bodyPr lIns="0" tIns="0" rIns="0" bIns="0" rtlCol="0" anchor="t">
            <a:spAutoFit/>
          </a:bodyPr>
          <a:lstStyle/>
          <a:p>
            <a:pPr algn="ctr">
              <a:lnSpc>
                <a:spcPts val="6440"/>
              </a:lnSpc>
            </a:pPr>
            <a:r>
              <a:rPr lang="en-US" sz="4600">
                <a:solidFill>
                  <a:srgbClr val="FEFCFF"/>
                </a:solidFill>
                <a:latin typeface="Open Sans Light Bold"/>
              </a:rPr>
              <a:t>Sistem Pernapasan Manusia</a:t>
            </a:r>
          </a:p>
        </p:txBody>
      </p:sp>
      <p:pic>
        <p:nvPicPr>
          <p:cNvPr id="185" name="music"/>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8475832" y="103255"/>
            <a:ext cx="587142" cy="515951"/>
          </a:xfrm>
          <a:prstGeom prst="rect">
            <a:avLst/>
          </a:prstGeom>
        </p:spPr>
      </p:pic>
      <p:pic>
        <p:nvPicPr>
          <p:cNvPr id="187" name="🎶 Backsound Ceria Aesthetic No Copyright - Blue Sky ✨ (128 kbps) (mp3cut.net)">
            <a:hlinkClick r:id="" action="ppaction://media"/>
            <a:extLst>
              <a:ext uri="{FF2B5EF4-FFF2-40B4-BE49-F238E27FC236}">
                <a16:creationId xmlns:a16="http://schemas.microsoft.com/office/drawing/2014/main" id="{05F960F8-1B3C-A85A-6EDA-0F01E479B1B6}"/>
              </a:ext>
            </a:extLst>
          </p:cNvPr>
          <p:cNvPicPr>
            <a:picLocks noChangeAspect="1"/>
          </p:cNvPicPr>
          <p:nvPr>
            <a:audioFile r:link="rId3"/>
            <p:extLst>
              <p:ext uri="{DAA4B4D4-6D71-4841-9C94-3DE7FCFB9230}">
                <p14:media xmlns:p14="http://schemas.microsoft.com/office/powerpoint/2010/main" r:embed="rId2"/>
              </p:ext>
            </p:extLst>
          </p:nvPr>
        </p:nvPicPr>
        <p:blipFill>
          <a:blip r:embed="rId14"/>
          <a:stretch>
            <a:fillRect/>
          </a:stretch>
        </p:blipFill>
        <p:spPr>
          <a:xfrm>
            <a:off x="6925236" y="575960"/>
            <a:ext cx="243682" cy="243682"/>
          </a:xfrm>
          <a:prstGeom prst="rect">
            <a:avLst/>
          </a:prstGeom>
        </p:spPr>
      </p:pic>
    </p:spTree>
    <p:custDataLst>
      <p:tags r:id="rId1"/>
    </p:custData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8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remove" display="0">
                  <p:stCondLst>
                    <p:cond delay="indefinite"/>
                  </p:stCondLst>
                  <p:endCondLst>
                    <p:cond evt="onStopAudio" delay="0">
                      <p:tgtEl>
                        <p:sldTgt/>
                      </p:tgtEl>
                    </p:cond>
                  </p:endCondLst>
                </p:cTn>
                <p:tgtEl>
                  <p:spTgt spid="187"/>
                </p:tgtEl>
              </p:cMediaNode>
            </p:audio>
            <p:seq concurrent="1" nextAc="seek">
              <p:cTn id="8" restart="whenNotActive" fill="hold" evtFilter="cancelBubble" nodeType="interactiveSeq">
                <p:stCondLst>
                  <p:cond evt="onClick" delay="0">
                    <p:tgtEl>
                      <p:spTgt spid="18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7"/>
                                        </p:tgtEl>
                                      </p:cBhvr>
                                    </p:cmd>
                                  </p:childTnLst>
                                </p:cTn>
                              </p:par>
                            </p:childTnLst>
                          </p:cTn>
                        </p:par>
                      </p:childTnLst>
                    </p:cTn>
                  </p:par>
                </p:childTnLst>
              </p:cTn>
              <p:nextCondLst>
                <p:cond evt="onClick" delay="0">
                  <p:tgtEl>
                    <p:spTgt spid="18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4FAB"/>
        </a:solidFill>
        <a:effectLst/>
      </p:bgPr>
    </p:bg>
    <p:spTree>
      <p:nvGrpSpPr>
        <p:cNvPr id="1" name=""/>
        <p:cNvGrpSpPr/>
        <p:nvPr/>
      </p:nvGrpSpPr>
      <p:grpSpPr>
        <a:xfrm>
          <a:off x="0" y="0"/>
          <a:ext cx="0" cy="0"/>
          <a:chOff x="0" y="0"/>
          <a:chExt cx="0" cy="0"/>
        </a:xfrm>
      </p:grpSpPr>
      <p:grpSp>
        <p:nvGrpSpPr>
          <p:cNvPr id="2" name="Group 2"/>
          <p:cNvGrpSpPr/>
          <p:nvPr/>
        </p:nvGrpSpPr>
        <p:grpSpPr>
          <a:xfrm>
            <a:off x="-643996" y="3498200"/>
            <a:ext cx="3395336" cy="2261900"/>
            <a:chOff x="0" y="0"/>
            <a:chExt cx="9054229" cy="6031733"/>
          </a:xfrm>
        </p:grpSpPr>
        <p:sp>
          <p:nvSpPr>
            <p:cNvPr id="3" name="Freeform 3"/>
            <p:cNvSpPr/>
            <p:nvPr/>
          </p:nvSpPr>
          <p:spPr>
            <a:xfrm>
              <a:off x="0" y="0"/>
              <a:ext cx="9054211" cy="6031611"/>
            </a:xfrm>
            <a:custGeom>
              <a:avLst/>
              <a:gdLst/>
              <a:ahLst/>
              <a:cxnLst/>
              <a:rect l="l" t="t" r="r" b="b"/>
              <a:pathLst>
                <a:path w="9054211" h="6031611">
                  <a:moveTo>
                    <a:pt x="752475" y="0"/>
                  </a:moveTo>
                  <a:cubicBezTo>
                    <a:pt x="723265" y="0"/>
                    <a:pt x="694182" y="635"/>
                    <a:pt x="664972" y="2032"/>
                  </a:cubicBezTo>
                  <a:cubicBezTo>
                    <a:pt x="434848" y="10922"/>
                    <a:pt x="209169" y="66294"/>
                    <a:pt x="0" y="161925"/>
                  </a:cubicBezTo>
                  <a:lnTo>
                    <a:pt x="0" y="6031611"/>
                  </a:lnTo>
                  <a:lnTo>
                    <a:pt x="9054211" y="6031611"/>
                  </a:lnTo>
                  <a:cubicBezTo>
                    <a:pt x="8746363" y="5844794"/>
                    <a:pt x="8487918" y="5586349"/>
                    <a:pt x="8218932" y="5344160"/>
                  </a:cubicBezTo>
                  <a:cubicBezTo>
                    <a:pt x="7796022" y="4963160"/>
                    <a:pt x="7274560" y="4638802"/>
                    <a:pt x="6709664" y="4531233"/>
                  </a:cubicBezTo>
                  <a:cubicBezTo>
                    <a:pt x="6557137" y="4502150"/>
                    <a:pt x="6408420" y="4489577"/>
                    <a:pt x="6261862" y="4489577"/>
                  </a:cubicBezTo>
                  <a:cubicBezTo>
                    <a:pt x="5806948" y="4489577"/>
                    <a:pt x="5374132" y="4610481"/>
                    <a:pt x="4920869" y="4731512"/>
                  </a:cubicBezTo>
                  <a:cubicBezTo>
                    <a:pt x="4618863" y="4811903"/>
                    <a:pt x="4302379" y="4884674"/>
                    <a:pt x="3991356" y="4884674"/>
                  </a:cubicBezTo>
                  <a:cubicBezTo>
                    <a:pt x="3736086" y="4884674"/>
                    <a:pt x="3484372" y="4835652"/>
                    <a:pt x="3247263" y="4701667"/>
                  </a:cubicBezTo>
                  <a:cubicBezTo>
                    <a:pt x="2716784" y="4402836"/>
                    <a:pt x="2470150" y="3787140"/>
                    <a:pt x="2425319" y="3205861"/>
                  </a:cubicBezTo>
                  <a:cubicBezTo>
                    <a:pt x="2376043" y="2551303"/>
                    <a:pt x="2671826" y="1872996"/>
                    <a:pt x="2525395" y="1228852"/>
                  </a:cubicBezTo>
                  <a:cubicBezTo>
                    <a:pt x="2458085" y="931418"/>
                    <a:pt x="2281809" y="665480"/>
                    <a:pt x="2048764" y="468249"/>
                  </a:cubicBezTo>
                  <a:cubicBezTo>
                    <a:pt x="1694307" y="167386"/>
                    <a:pt x="1218311" y="0"/>
                    <a:pt x="752475" y="0"/>
                  </a:cubicBezTo>
                  <a:close/>
                </a:path>
              </a:pathLst>
            </a:custGeom>
            <a:solidFill>
              <a:srgbClr val="7CBEEA"/>
            </a:solidFill>
          </p:spPr>
        </p:sp>
      </p:grpSp>
      <p:grpSp>
        <p:nvGrpSpPr>
          <p:cNvPr id="4" name="Group 4"/>
          <p:cNvGrpSpPr/>
          <p:nvPr/>
        </p:nvGrpSpPr>
        <p:grpSpPr>
          <a:xfrm>
            <a:off x="2433655" y="193046"/>
            <a:ext cx="4276690" cy="963165"/>
            <a:chOff x="0" y="0"/>
            <a:chExt cx="2252742" cy="507346"/>
          </a:xfrm>
        </p:grpSpPr>
        <p:sp>
          <p:nvSpPr>
            <p:cNvPr id="5" name="Freeform 5"/>
            <p:cNvSpPr/>
            <p:nvPr/>
          </p:nvSpPr>
          <p:spPr>
            <a:xfrm>
              <a:off x="0" y="0"/>
              <a:ext cx="2252742" cy="507346"/>
            </a:xfrm>
            <a:custGeom>
              <a:avLst/>
              <a:gdLst/>
              <a:ahLst/>
              <a:cxnLst/>
              <a:rect l="l" t="t" r="r" b="b"/>
              <a:pathLst>
                <a:path w="2252742" h="507346">
                  <a:moveTo>
                    <a:pt x="46162" y="0"/>
                  </a:moveTo>
                  <a:lnTo>
                    <a:pt x="2206580" y="0"/>
                  </a:lnTo>
                  <a:cubicBezTo>
                    <a:pt x="2232075" y="0"/>
                    <a:pt x="2252742" y="20667"/>
                    <a:pt x="2252742" y="46162"/>
                  </a:cubicBezTo>
                  <a:lnTo>
                    <a:pt x="2252742" y="461184"/>
                  </a:lnTo>
                  <a:cubicBezTo>
                    <a:pt x="2252742" y="473427"/>
                    <a:pt x="2247878" y="485168"/>
                    <a:pt x="2239221" y="493825"/>
                  </a:cubicBezTo>
                  <a:cubicBezTo>
                    <a:pt x="2230565" y="502482"/>
                    <a:pt x="2218823" y="507346"/>
                    <a:pt x="2206580" y="507346"/>
                  </a:cubicBezTo>
                  <a:lnTo>
                    <a:pt x="46162" y="507346"/>
                  </a:lnTo>
                  <a:cubicBezTo>
                    <a:pt x="20667" y="507346"/>
                    <a:pt x="0" y="486679"/>
                    <a:pt x="0" y="461184"/>
                  </a:cubicBezTo>
                  <a:lnTo>
                    <a:pt x="0" y="46162"/>
                  </a:lnTo>
                  <a:cubicBezTo>
                    <a:pt x="0" y="33919"/>
                    <a:pt x="4863" y="22177"/>
                    <a:pt x="13520" y="13520"/>
                  </a:cubicBezTo>
                  <a:cubicBezTo>
                    <a:pt x="22177" y="4863"/>
                    <a:pt x="33919" y="0"/>
                    <a:pt x="46162" y="0"/>
                  </a:cubicBezTo>
                  <a:close/>
                </a:path>
              </a:pathLst>
            </a:custGeom>
            <a:solidFill>
              <a:srgbClr val="FFFFFF"/>
            </a:solidFill>
          </p:spPr>
        </p:sp>
        <p:sp>
          <p:nvSpPr>
            <p:cNvPr id="6" name="TextBox 6"/>
            <p:cNvSpPr txBox="1"/>
            <p:nvPr/>
          </p:nvSpPr>
          <p:spPr>
            <a:xfrm>
              <a:off x="0" y="0"/>
              <a:ext cx="812800" cy="812800"/>
            </a:xfrm>
            <a:prstGeom prst="rect">
              <a:avLst/>
            </a:prstGeom>
          </p:spPr>
          <p:txBody>
            <a:bodyPr lIns="25400" tIns="25400" rIns="25400" bIns="25400" rtlCol="0" anchor="ctr"/>
            <a:lstStyle/>
            <a:p>
              <a:pPr algn="ctr">
                <a:lnSpc>
                  <a:spcPts val="1200"/>
                </a:lnSpc>
              </a:pPr>
              <a:endParaRPr sz="450"/>
            </a:p>
          </p:txBody>
        </p:sp>
      </p:grpSp>
      <p:grpSp>
        <p:nvGrpSpPr>
          <p:cNvPr id="7" name="Group 7"/>
          <p:cNvGrpSpPr/>
          <p:nvPr/>
        </p:nvGrpSpPr>
        <p:grpSpPr>
          <a:xfrm>
            <a:off x="864301" y="1487474"/>
            <a:ext cx="5880253" cy="3301177"/>
            <a:chOff x="0" y="0"/>
            <a:chExt cx="3097417" cy="1738891"/>
          </a:xfrm>
        </p:grpSpPr>
        <p:sp>
          <p:nvSpPr>
            <p:cNvPr id="8" name="Freeform 8"/>
            <p:cNvSpPr/>
            <p:nvPr/>
          </p:nvSpPr>
          <p:spPr>
            <a:xfrm>
              <a:off x="0" y="0"/>
              <a:ext cx="3097417" cy="1738892"/>
            </a:xfrm>
            <a:custGeom>
              <a:avLst/>
              <a:gdLst/>
              <a:ahLst/>
              <a:cxnLst/>
              <a:rect l="l" t="t" r="r" b="b"/>
              <a:pathLst>
                <a:path w="3097417" h="1738892">
                  <a:moveTo>
                    <a:pt x="33573" y="0"/>
                  </a:moveTo>
                  <a:lnTo>
                    <a:pt x="3063844" y="0"/>
                  </a:lnTo>
                  <a:cubicBezTo>
                    <a:pt x="3082386" y="0"/>
                    <a:pt x="3097417" y="15031"/>
                    <a:pt x="3097417" y="33573"/>
                  </a:cubicBezTo>
                  <a:lnTo>
                    <a:pt x="3097417" y="1705318"/>
                  </a:lnTo>
                  <a:cubicBezTo>
                    <a:pt x="3097417" y="1723860"/>
                    <a:pt x="3082386" y="1738892"/>
                    <a:pt x="3063844" y="1738892"/>
                  </a:cubicBezTo>
                  <a:lnTo>
                    <a:pt x="33573" y="1738892"/>
                  </a:lnTo>
                  <a:cubicBezTo>
                    <a:pt x="15031" y="1738892"/>
                    <a:pt x="0" y="1723860"/>
                    <a:pt x="0" y="1705318"/>
                  </a:cubicBezTo>
                  <a:lnTo>
                    <a:pt x="0" y="33573"/>
                  </a:lnTo>
                  <a:cubicBezTo>
                    <a:pt x="0" y="15031"/>
                    <a:pt x="15031" y="0"/>
                    <a:pt x="33573" y="0"/>
                  </a:cubicBezTo>
                  <a:close/>
                </a:path>
              </a:pathLst>
            </a:custGeom>
            <a:solidFill>
              <a:srgbClr val="7CBEEA"/>
            </a:solidFill>
          </p:spPr>
        </p:sp>
        <p:sp>
          <p:nvSpPr>
            <p:cNvPr id="9" name="TextBox 9"/>
            <p:cNvSpPr txBox="1"/>
            <p:nvPr/>
          </p:nvSpPr>
          <p:spPr>
            <a:xfrm>
              <a:off x="0" y="0"/>
              <a:ext cx="812800" cy="812800"/>
            </a:xfrm>
            <a:prstGeom prst="rect">
              <a:avLst/>
            </a:prstGeom>
          </p:spPr>
          <p:txBody>
            <a:bodyPr lIns="25400" tIns="25400" rIns="25400" bIns="25400" rtlCol="0" anchor="ctr"/>
            <a:lstStyle/>
            <a:p>
              <a:pPr algn="ctr">
                <a:lnSpc>
                  <a:spcPts val="1200"/>
                </a:lnSpc>
              </a:pPr>
              <a:endParaRPr sz="450"/>
            </a:p>
          </p:txBody>
        </p:sp>
      </p:grpSp>
      <p:grpSp>
        <p:nvGrpSpPr>
          <p:cNvPr id="10" name="Group 10"/>
          <p:cNvGrpSpPr/>
          <p:nvPr/>
        </p:nvGrpSpPr>
        <p:grpSpPr>
          <a:xfrm>
            <a:off x="6127501" y="1901602"/>
            <a:ext cx="2502149" cy="2472921"/>
            <a:chOff x="0" y="0"/>
            <a:chExt cx="1318004" cy="1302609"/>
          </a:xfrm>
        </p:grpSpPr>
        <p:sp>
          <p:nvSpPr>
            <p:cNvPr id="11" name="Freeform 11"/>
            <p:cNvSpPr/>
            <p:nvPr/>
          </p:nvSpPr>
          <p:spPr>
            <a:xfrm>
              <a:off x="0" y="0"/>
              <a:ext cx="1318004" cy="1302609"/>
            </a:xfrm>
            <a:custGeom>
              <a:avLst/>
              <a:gdLst/>
              <a:ahLst/>
              <a:cxnLst/>
              <a:rect l="l" t="t" r="r" b="b"/>
              <a:pathLst>
                <a:path w="1318004" h="1302609">
                  <a:moveTo>
                    <a:pt x="78900" y="0"/>
                  </a:moveTo>
                  <a:lnTo>
                    <a:pt x="1239105" y="0"/>
                  </a:lnTo>
                  <a:cubicBezTo>
                    <a:pt x="1260030" y="0"/>
                    <a:pt x="1280099" y="8313"/>
                    <a:pt x="1294895" y="23109"/>
                  </a:cubicBezTo>
                  <a:cubicBezTo>
                    <a:pt x="1309692" y="37906"/>
                    <a:pt x="1318004" y="57974"/>
                    <a:pt x="1318004" y="78900"/>
                  </a:cubicBezTo>
                  <a:lnTo>
                    <a:pt x="1318004" y="1223709"/>
                  </a:lnTo>
                  <a:cubicBezTo>
                    <a:pt x="1318004" y="1267284"/>
                    <a:pt x="1282680" y="1302609"/>
                    <a:pt x="1239105" y="1302609"/>
                  </a:cubicBezTo>
                  <a:lnTo>
                    <a:pt x="78900" y="1302609"/>
                  </a:lnTo>
                  <a:cubicBezTo>
                    <a:pt x="57974" y="1302609"/>
                    <a:pt x="37906" y="1294296"/>
                    <a:pt x="23109" y="1279499"/>
                  </a:cubicBezTo>
                  <a:cubicBezTo>
                    <a:pt x="8313" y="1264703"/>
                    <a:pt x="0" y="1244634"/>
                    <a:pt x="0" y="1223709"/>
                  </a:cubicBezTo>
                  <a:lnTo>
                    <a:pt x="0" y="78900"/>
                  </a:lnTo>
                  <a:cubicBezTo>
                    <a:pt x="0" y="57974"/>
                    <a:pt x="8313" y="37906"/>
                    <a:pt x="23109" y="23109"/>
                  </a:cubicBezTo>
                  <a:cubicBezTo>
                    <a:pt x="37906" y="8313"/>
                    <a:pt x="57974" y="0"/>
                    <a:pt x="78900" y="0"/>
                  </a:cubicBezTo>
                  <a:close/>
                </a:path>
              </a:pathLst>
            </a:custGeom>
            <a:solidFill>
              <a:srgbClr val="FFFFFF"/>
            </a:solidFill>
          </p:spPr>
        </p:sp>
        <p:sp>
          <p:nvSpPr>
            <p:cNvPr id="12" name="TextBox 12"/>
            <p:cNvSpPr txBox="1"/>
            <p:nvPr/>
          </p:nvSpPr>
          <p:spPr>
            <a:xfrm>
              <a:off x="0" y="0"/>
              <a:ext cx="812800" cy="812800"/>
            </a:xfrm>
            <a:prstGeom prst="rect">
              <a:avLst/>
            </a:prstGeom>
          </p:spPr>
          <p:txBody>
            <a:bodyPr lIns="25400" tIns="25400" rIns="25400" bIns="25400" rtlCol="0" anchor="ctr"/>
            <a:lstStyle/>
            <a:p>
              <a:pPr algn="ctr">
                <a:lnSpc>
                  <a:spcPts val="1200"/>
                </a:lnSpc>
              </a:pPr>
              <a:endParaRPr sz="450"/>
            </a:p>
          </p:txBody>
        </p:sp>
      </p:grpSp>
      <p:pic>
        <p:nvPicPr>
          <p:cNvPr id="13" name="Picture 13"/>
          <p:cNvPicPr>
            <a:picLocks noChangeAspect="1"/>
          </p:cNvPicPr>
          <p:nvPr/>
        </p:nvPicPr>
        <p:blipFill>
          <a:blip r:embed="rId4"/>
          <a:srcRect/>
          <a:stretch>
            <a:fillRect/>
          </a:stretch>
        </p:blipFill>
        <p:spPr>
          <a:xfrm>
            <a:off x="6175562" y="2297246"/>
            <a:ext cx="2406029" cy="1681633"/>
          </a:xfrm>
          <a:prstGeom prst="rect">
            <a:avLst/>
          </a:prstGeom>
        </p:spPr>
      </p:pic>
      <p:sp>
        <p:nvSpPr>
          <p:cNvPr id="14" name="TextBox 14"/>
          <p:cNvSpPr txBox="1"/>
          <p:nvPr/>
        </p:nvSpPr>
        <p:spPr>
          <a:xfrm>
            <a:off x="4094044" y="429042"/>
            <a:ext cx="1163755" cy="432298"/>
          </a:xfrm>
          <a:prstGeom prst="rect">
            <a:avLst/>
          </a:prstGeom>
        </p:spPr>
        <p:txBody>
          <a:bodyPr wrap="square" lIns="0" tIns="0" rIns="0" bIns="0" rtlCol="0" anchor="t">
            <a:spAutoFit/>
          </a:bodyPr>
          <a:lstStyle/>
          <a:p>
            <a:pPr algn="ctr">
              <a:lnSpc>
                <a:spcPts val="3640"/>
              </a:lnSpc>
            </a:pPr>
            <a:r>
              <a:rPr lang="en-US" sz="2600" dirty="0">
                <a:solidFill>
                  <a:srgbClr val="0085DE"/>
                </a:solidFill>
                <a:latin typeface="Open Sans"/>
              </a:rPr>
              <a:t>Faring</a:t>
            </a:r>
          </a:p>
        </p:txBody>
      </p:sp>
      <p:sp>
        <p:nvSpPr>
          <p:cNvPr id="15" name="TextBox 15"/>
          <p:cNvSpPr txBox="1"/>
          <p:nvPr/>
        </p:nvSpPr>
        <p:spPr>
          <a:xfrm>
            <a:off x="1053672" y="1928387"/>
            <a:ext cx="4916948" cy="2406043"/>
          </a:xfrm>
          <a:prstGeom prst="rect">
            <a:avLst/>
          </a:prstGeom>
        </p:spPr>
        <p:txBody>
          <a:bodyPr lIns="0" tIns="0" rIns="0" bIns="0" rtlCol="0" anchor="t">
            <a:spAutoFit/>
          </a:bodyPr>
          <a:lstStyle/>
          <a:p>
            <a:pPr algn="just">
              <a:lnSpc>
                <a:spcPts val="2100"/>
              </a:lnSpc>
            </a:pPr>
            <a:r>
              <a:rPr lang="en-US" sz="1500">
                <a:solidFill>
                  <a:srgbClr val="000000"/>
                </a:solidFill>
                <a:latin typeface="Open Sans"/>
              </a:rPr>
              <a:t>Faring merupakan persimpangan jalan masuk udara dan makanan. Faring merupakan persimpangan antara rongga mulut ke kerongkongan dengan hidung ke tenggorokan. Faring terletak di belakang rongga hidung dan mulut. Faring tersusun dari otot lurik dengan panjang kurang lebih 4 cm. Faring ini merupakan persimpangan antara saluran pencernaan dengan saluran pernafasan.</a:t>
            </a:r>
          </a:p>
          <a:p>
            <a:pPr algn="just">
              <a:lnSpc>
                <a:spcPts val="2100"/>
              </a:lnSpc>
            </a:pPr>
            <a:endParaRPr lang="en-US" sz="1500">
              <a:solidFill>
                <a:srgbClr val="000000"/>
              </a:solidFill>
              <a:latin typeface="Open Sans"/>
            </a:endParaRPr>
          </a:p>
        </p:txBody>
      </p:sp>
      <p:grpSp>
        <p:nvGrpSpPr>
          <p:cNvPr id="16" name="Group 16"/>
          <p:cNvGrpSpPr/>
          <p:nvPr/>
        </p:nvGrpSpPr>
        <p:grpSpPr>
          <a:xfrm rot="-5835312">
            <a:off x="-379740" y="-194643"/>
            <a:ext cx="1788180" cy="1738542"/>
            <a:chOff x="0" y="0"/>
            <a:chExt cx="4768480" cy="4636112"/>
          </a:xfrm>
        </p:grpSpPr>
        <p:sp>
          <p:nvSpPr>
            <p:cNvPr id="17" name="Freeform 17"/>
            <p:cNvSpPr/>
            <p:nvPr/>
          </p:nvSpPr>
          <p:spPr>
            <a:xfrm>
              <a:off x="0" y="0"/>
              <a:ext cx="4768469" cy="4636135"/>
            </a:xfrm>
            <a:custGeom>
              <a:avLst/>
              <a:gdLst/>
              <a:ahLst/>
              <a:cxnLst/>
              <a:rect l="l" t="t" r="r" b="b"/>
              <a:pathLst>
                <a:path w="4768469" h="4636135">
                  <a:moveTo>
                    <a:pt x="4767072" y="0"/>
                  </a:moveTo>
                  <a:lnTo>
                    <a:pt x="4767072" y="4572381"/>
                  </a:lnTo>
                  <a:cubicBezTo>
                    <a:pt x="4758690" y="4336669"/>
                    <a:pt x="4653915" y="3515614"/>
                    <a:pt x="3609848" y="3272917"/>
                  </a:cubicBezTo>
                  <a:cubicBezTo>
                    <a:pt x="2387981" y="2990088"/>
                    <a:pt x="2037080" y="2510155"/>
                    <a:pt x="1667002" y="1680972"/>
                  </a:cubicBezTo>
                  <a:cubicBezTo>
                    <a:pt x="1296924" y="851789"/>
                    <a:pt x="906018" y="153670"/>
                    <a:pt x="0" y="0"/>
                  </a:cubicBezTo>
                  <a:close/>
                  <a:moveTo>
                    <a:pt x="4767072" y="4572381"/>
                  </a:moveTo>
                  <a:cubicBezTo>
                    <a:pt x="4768469" y="4612894"/>
                    <a:pt x="4767072" y="4636135"/>
                    <a:pt x="4767072" y="4636135"/>
                  </a:cubicBezTo>
                  <a:lnTo>
                    <a:pt x="4767072" y="4572381"/>
                  </a:lnTo>
                  <a:close/>
                </a:path>
              </a:pathLst>
            </a:custGeom>
            <a:solidFill>
              <a:srgbClr val="7CBEEA"/>
            </a:solidFill>
          </p:spPr>
        </p:sp>
      </p:grpSp>
      <p:pic>
        <p:nvPicPr>
          <p:cNvPr id="22" name="Picture 2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6148" y="103255"/>
            <a:ext cx="491496" cy="396826"/>
          </a:xfrm>
          <a:prstGeom prst="rect">
            <a:avLst/>
          </a:prstGeom>
        </p:spPr>
      </p:pic>
      <p:pic>
        <p:nvPicPr>
          <p:cNvPr id="24" name="Picture 13">
            <a:hlinkClick r:id="" action="ppaction://hlinkshowjump?jump=nextslide"/>
            <a:extLst>
              <a:ext uri="{FF2B5EF4-FFF2-40B4-BE49-F238E27FC236}">
                <a16:creationId xmlns:a16="http://schemas.microsoft.com/office/drawing/2014/main" id="{86B5BC4C-A872-D458-19FE-C75988C9DD4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475832" y="4467027"/>
            <a:ext cx="587142" cy="587142"/>
          </a:xfrm>
          <a:prstGeom prst="rect">
            <a:avLst/>
          </a:prstGeom>
        </p:spPr>
      </p:pic>
      <p:pic>
        <p:nvPicPr>
          <p:cNvPr id="25" name="Picture 19">
            <a:hlinkClick r:id="" action="ppaction://hlinkshowjump?jump=previousslide"/>
            <a:extLst>
              <a:ext uri="{FF2B5EF4-FFF2-40B4-BE49-F238E27FC236}">
                <a16:creationId xmlns:a16="http://schemas.microsoft.com/office/drawing/2014/main" id="{5E76DB7B-BF3B-F85C-4A20-10FFE6B952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flipH="1">
            <a:off x="76980" y="4474954"/>
            <a:ext cx="579214" cy="579214"/>
          </a:xfrm>
          <a:prstGeom prst="rect">
            <a:avLst/>
          </a:prstGeom>
        </p:spPr>
      </p:pic>
      <p:pic>
        <p:nvPicPr>
          <p:cNvPr id="27" name="Picture 53">
            <a:hlinkClick r:id="rId9" action="ppaction://hlinksldjump"/>
            <a:extLst>
              <a:ext uri="{FF2B5EF4-FFF2-40B4-BE49-F238E27FC236}">
                <a16:creationId xmlns:a16="http://schemas.microsoft.com/office/drawing/2014/main" id="{EB063EBF-AF25-0060-F2B3-82BB8025096A}"/>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8458200" y="103255"/>
            <a:ext cx="587142" cy="587142"/>
          </a:xfrm>
          <a:prstGeom prst="rect">
            <a:avLst/>
          </a:prstGeom>
        </p:spPr>
      </p:pic>
    </p:spTree>
    <p:custDataLst>
      <p:tags r:id="rId1"/>
    </p:custData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4FAB"/>
        </a:solidFill>
        <a:effectLst/>
      </p:bgPr>
    </p:bg>
    <p:spTree>
      <p:nvGrpSpPr>
        <p:cNvPr id="1" name=""/>
        <p:cNvGrpSpPr/>
        <p:nvPr/>
      </p:nvGrpSpPr>
      <p:grpSpPr>
        <a:xfrm>
          <a:off x="0" y="0"/>
          <a:ext cx="0" cy="0"/>
          <a:chOff x="0" y="0"/>
          <a:chExt cx="0" cy="0"/>
        </a:xfrm>
      </p:grpSpPr>
      <p:grpSp>
        <p:nvGrpSpPr>
          <p:cNvPr id="2" name="Group 2"/>
          <p:cNvGrpSpPr/>
          <p:nvPr/>
        </p:nvGrpSpPr>
        <p:grpSpPr>
          <a:xfrm>
            <a:off x="-1601833" y="3475579"/>
            <a:ext cx="4232365" cy="1797888"/>
            <a:chOff x="0" y="0"/>
            <a:chExt cx="11286307" cy="4794368"/>
          </a:xfrm>
        </p:grpSpPr>
        <p:sp>
          <p:nvSpPr>
            <p:cNvPr id="3" name="Freeform 3"/>
            <p:cNvSpPr/>
            <p:nvPr/>
          </p:nvSpPr>
          <p:spPr>
            <a:xfrm>
              <a:off x="0" y="0"/>
              <a:ext cx="11286236" cy="4794377"/>
            </a:xfrm>
            <a:custGeom>
              <a:avLst/>
              <a:gdLst/>
              <a:ahLst/>
              <a:cxnLst/>
              <a:rect l="l" t="t" r="r" b="b"/>
              <a:pathLst>
                <a:path w="11286236" h="4794377">
                  <a:moveTo>
                    <a:pt x="3730879" y="0"/>
                  </a:moveTo>
                  <a:cubicBezTo>
                    <a:pt x="3305556" y="0"/>
                    <a:pt x="2886837" y="141732"/>
                    <a:pt x="2544191" y="409829"/>
                  </a:cubicBezTo>
                  <a:cubicBezTo>
                    <a:pt x="2098929" y="759968"/>
                    <a:pt x="1797304" y="1255395"/>
                    <a:pt x="1475867" y="1715135"/>
                  </a:cubicBezTo>
                  <a:cubicBezTo>
                    <a:pt x="1116838" y="2226818"/>
                    <a:pt x="714629" y="2675636"/>
                    <a:pt x="156210" y="2973832"/>
                  </a:cubicBezTo>
                  <a:cubicBezTo>
                    <a:pt x="104140" y="3000756"/>
                    <a:pt x="52070" y="3027680"/>
                    <a:pt x="0" y="3052826"/>
                  </a:cubicBezTo>
                  <a:lnTo>
                    <a:pt x="0" y="4794377"/>
                  </a:lnTo>
                  <a:lnTo>
                    <a:pt x="11286236" y="4794377"/>
                  </a:lnTo>
                  <a:cubicBezTo>
                    <a:pt x="10937875" y="4436999"/>
                    <a:pt x="10503408" y="4174871"/>
                    <a:pt x="10025761" y="4033139"/>
                  </a:cubicBezTo>
                  <a:cubicBezTo>
                    <a:pt x="9793986" y="3967099"/>
                    <a:pt x="9563100" y="3945255"/>
                    <a:pt x="9331960" y="3945255"/>
                  </a:cubicBezTo>
                  <a:cubicBezTo>
                    <a:pt x="8890254" y="3945255"/>
                    <a:pt x="8448421" y="4025392"/>
                    <a:pt x="8000492" y="4031361"/>
                  </a:cubicBezTo>
                  <a:cubicBezTo>
                    <a:pt x="7986776" y="4031488"/>
                    <a:pt x="7973060" y="4031615"/>
                    <a:pt x="7959344" y="4031615"/>
                  </a:cubicBezTo>
                  <a:cubicBezTo>
                    <a:pt x="7612888" y="4031615"/>
                    <a:pt x="7275830" y="3965067"/>
                    <a:pt x="6975221" y="3787140"/>
                  </a:cubicBezTo>
                  <a:cubicBezTo>
                    <a:pt x="6689725" y="3616579"/>
                    <a:pt x="6459982" y="3370580"/>
                    <a:pt x="6310884" y="3076194"/>
                  </a:cubicBezTo>
                  <a:cubicBezTo>
                    <a:pt x="6003925" y="2476373"/>
                    <a:pt x="5975350" y="1778000"/>
                    <a:pt x="5637657" y="1190879"/>
                  </a:cubicBezTo>
                  <a:cubicBezTo>
                    <a:pt x="5332476" y="657606"/>
                    <a:pt x="4838700" y="228473"/>
                    <a:pt x="4239133" y="68707"/>
                  </a:cubicBezTo>
                  <a:cubicBezTo>
                    <a:pt x="4071620" y="22606"/>
                    <a:pt x="3900678" y="0"/>
                    <a:pt x="3730879" y="0"/>
                  </a:cubicBezTo>
                  <a:close/>
                </a:path>
              </a:pathLst>
            </a:custGeom>
            <a:solidFill>
              <a:srgbClr val="7CBEEA"/>
            </a:solidFill>
          </p:spPr>
        </p:sp>
      </p:grpSp>
      <p:grpSp>
        <p:nvGrpSpPr>
          <p:cNvPr id="4" name="Group 4"/>
          <p:cNvGrpSpPr/>
          <p:nvPr/>
        </p:nvGrpSpPr>
        <p:grpSpPr>
          <a:xfrm>
            <a:off x="2433655" y="193046"/>
            <a:ext cx="4276690" cy="963165"/>
            <a:chOff x="0" y="0"/>
            <a:chExt cx="2252742" cy="507346"/>
          </a:xfrm>
        </p:grpSpPr>
        <p:sp>
          <p:nvSpPr>
            <p:cNvPr id="5" name="Freeform 5"/>
            <p:cNvSpPr/>
            <p:nvPr/>
          </p:nvSpPr>
          <p:spPr>
            <a:xfrm>
              <a:off x="0" y="0"/>
              <a:ext cx="2252742" cy="507346"/>
            </a:xfrm>
            <a:custGeom>
              <a:avLst/>
              <a:gdLst/>
              <a:ahLst/>
              <a:cxnLst/>
              <a:rect l="l" t="t" r="r" b="b"/>
              <a:pathLst>
                <a:path w="2252742" h="507346">
                  <a:moveTo>
                    <a:pt x="46162" y="0"/>
                  </a:moveTo>
                  <a:lnTo>
                    <a:pt x="2206580" y="0"/>
                  </a:lnTo>
                  <a:cubicBezTo>
                    <a:pt x="2232075" y="0"/>
                    <a:pt x="2252742" y="20667"/>
                    <a:pt x="2252742" y="46162"/>
                  </a:cubicBezTo>
                  <a:lnTo>
                    <a:pt x="2252742" y="461184"/>
                  </a:lnTo>
                  <a:cubicBezTo>
                    <a:pt x="2252742" y="473427"/>
                    <a:pt x="2247878" y="485168"/>
                    <a:pt x="2239221" y="493825"/>
                  </a:cubicBezTo>
                  <a:cubicBezTo>
                    <a:pt x="2230565" y="502482"/>
                    <a:pt x="2218823" y="507346"/>
                    <a:pt x="2206580" y="507346"/>
                  </a:cubicBezTo>
                  <a:lnTo>
                    <a:pt x="46162" y="507346"/>
                  </a:lnTo>
                  <a:cubicBezTo>
                    <a:pt x="20667" y="507346"/>
                    <a:pt x="0" y="486679"/>
                    <a:pt x="0" y="461184"/>
                  </a:cubicBezTo>
                  <a:lnTo>
                    <a:pt x="0" y="46162"/>
                  </a:lnTo>
                  <a:cubicBezTo>
                    <a:pt x="0" y="33919"/>
                    <a:pt x="4863" y="22177"/>
                    <a:pt x="13520" y="13520"/>
                  </a:cubicBezTo>
                  <a:cubicBezTo>
                    <a:pt x="22177" y="4863"/>
                    <a:pt x="33919" y="0"/>
                    <a:pt x="46162" y="0"/>
                  </a:cubicBezTo>
                  <a:close/>
                </a:path>
              </a:pathLst>
            </a:custGeom>
            <a:solidFill>
              <a:srgbClr val="FFFFFF"/>
            </a:solidFill>
          </p:spPr>
        </p:sp>
        <p:sp>
          <p:nvSpPr>
            <p:cNvPr id="6" name="TextBox 6"/>
            <p:cNvSpPr txBox="1"/>
            <p:nvPr/>
          </p:nvSpPr>
          <p:spPr>
            <a:xfrm>
              <a:off x="0" y="0"/>
              <a:ext cx="812800" cy="812800"/>
            </a:xfrm>
            <a:prstGeom prst="rect">
              <a:avLst/>
            </a:prstGeom>
          </p:spPr>
          <p:txBody>
            <a:bodyPr lIns="25400" tIns="25400" rIns="25400" bIns="25400" rtlCol="0" anchor="ctr"/>
            <a:lstStyle/>
            <a:p>
              <a:pPr algn="ctr">
                <a:lnSpc>
                  <a:spcPts val="1200"/>
                </a:lnSpc>
              </a:pPr>
              <a:endParaRPr sz="450"/>
            </a:p>
          </p:txBody>
        </p:sp>
      </p:grpSp>
      <p:grpSp>
        <p:nvGrpSpPr>
          <p:cNvPr id="7" name="Group 7"/>
          <p:cNvGrpSpPr/>
          <p:nvPr/>
        </p:nvGrpSpPr>
        <p:grpSpPr>
          <a:xfrm>
            <a:off x="864301" y="1487474"/>
            <a:ext cx="5880253" cy="3301177"/>
            <a:chOff x="0" y="0"/>
            <a:chExt cx="3097417" cy="1738891"/>
          </a:xfrm>
        </p:grpSpPr>
        <p:sp>
          <p:nvSpPr>
            <p:cNvPr id="8" name="Freeform 8"/>
            <p:cNvSpPr/>
            <p:nvPr/>
          </p:nvSpPr>
          <p:spPr>
            <a:xfrm>
              <a:off x="0" y="0"/>
              <a:ext cx="3097417" cy="1738892"/>
            </a:xfrm>
            <a:custGeom>
              <a:avLst/>
              <a:gdLst/>
              <a:ahLst/>
              <a:cxnLst/>
              <a:rect l="l" t="t" r="r" b="b"/>
              <a:pathLst>
                <a:path w="3097417" h="1738892">
                  <a:moveTo>
                    <a:pt x="33573" y="0"/>
                  </a:moveTo>
                  <a:lnTo>
                    <a:pt x="3063844" y="0"/>
                  </a:lnTo>
                  <a:cubicBezTo>
                    <a:pt x="3082386" y="0"/>
                    <a:pt x="3097417" y="15031"/>
                    <a:pt x="3097417" y="33573"/>
                  </a:cubicBezTo>
                  <a:lnTo>
                    <a:pt x="3097417" y="1705318"/>
                  </a:lnTo>
                  <a:cubicBezTo>
                    <a:pt x="3097417" y="1723860"/>
                    <a:pt x="3082386" y="1738892"/>
                    <a:pt x="3063844" y="1738892"/>
                  </a:cubicBezTo>
                  <a:lnTo>
                    <a:pt x="33573" y="1738892"/>
                  </a:lnTo>
                  <a:cubicBezTo>
                    <a:pt x="15031" y="1738892"/>
                    <a:pt x="0" y="1723860"/>
                    <a:pt x="0" y="1705318"/>
                  </a:cubicBezTo>
                  <a:lnTo>
                    <a:pt x="0" y="33573"/>
                  </a:lnTo>
                  <a:cubicBezTo>
                    <a:pt x="0" y="15031"/>
                    <a:pt x="15031" y="0"/>
                    <a:pt x="33573" y="0"/>
                  </a:cubicBezTo>
                  <a:close/>
                </a:path>
              </a:pathLst>
            </a:custGeom>
            <a:solidFill>
              <a:srgbClr val="7CBEEA"/>
            </a:solidFill>
          </p:spPr>
        </p:sp>
        <p:sp>
          <p:nvSpPr>
            <p:cNvPr id="9" name="TextBox 9"/>
            <p:cNvSpPr txBox="1"/>
            <p:nvPr/>
          </p:nvSpPr>
          <p:spPr>
            <a:xfrm>
              <a:off x="0" y="0"/>
              <a:ext cx="812800" cy="812800"/>
            </a:xfrm>
            <a:prstGeom prst="rect">
              <a:avLst/>
            </a:prstGeom>
          </p:spPr>
          <p:txBody>
            <a:bodyPr lIns="25400" tIns="25400" rIns="25400" bIns="25400" rtlCol="0" anchor="ctr"/>
            <a:lstStyle/>
            <a:p>
              <a:pPr algn="ctr">
                <a:lnSpc>
                  <a:spcPts val="1200"/>
                </a:lnSpc>
              </a:pPr>
              <a:endParaRPr sz="450"/>
            </a:p>
          </p:txBody>
        </p:sp>
      </p:grpSp>
      <p:grpSp>
        <p:nvGrpSpPr>
          <p:cNvPr id="10" name="Group 10"/>
          <p:cNvGrpSpPr/>
          <p:nvPr/>
        </p:nvGrpSpPr>
        <p:grpSpPr>
          <a:xfrm>
            <a:off x="6127501" y="1901602"/>
            <a:ext cx="2502149" cy="2472921"/>
            <a:chOff x="0" y="0"/>
            <a:chExt cx="1318004" cy="1302609"/>
          </a:xfrm>
        </p:grpSpPr>
        <p:sp>
          <p:nvSpPr>
            <p:cNvPr id="11" name="Freeform 11"/>
            <p:cNvSpPr/>
            <p:nvPr/>
          </p:nvSpPr>
          <p:spPr>
            <a:xfrm>
              <a:off x="0" y="0"/>
              <a:ext cx="1318004" cy="1302609"/>
            </a:xfrm>
            <a:custGeom>
              <a:avLst/>
              <a:gdLst/>
              <a:ahLst/>
              <a:cxnLst/>
              <a:rect l="l" t="t" r="r" b="b"/>
              <a:pathLst>
                <a:path w="1318004" h="1302609">
                  <a:moveTo>
                    <a:pt x="78900" y="0"/>
                  </a:moveTo>
                  <a:lnTo>
                    <a:pt x="1239105" y="0"/>
                  </a:lnTo>
                  <a:cubicBezTo>
                    <a:pt x="1260030" y="0"/>
                    <a:pt x="1280099" y="8313"/>
                    <a:pt x="1294895" y="23109"/>
                  </a:cubicBezTo>
                  <a:cubicBezTo>
                    <a:pt x="1309692" y="37906"/>
                    <a:pt x="1318004" y="57974"/>
                    <a:pt x="1318004" y="78900"/>
                  </a:cubicBezTo>
                  <a:lnTo>
                    <a:pt x="1318004" y="1223709"/>
                  </a:lnTo>
                  <a:cubicBezTo>
                    <a:pt x="1318004" y="1267284"/>
                    <a:pt x="1282680" y="1302609"/>
                    <a:pt x="1239105" y="1302609"/>
                  </a:cubicBezTo>
                  <a:lnTo>
                    <a:pt x="78900" y="1302609"/>
                  </a:lnTo>
                  <a:cubicBezTo>
                    <a:pt x="57974" y="1302609"/>
                    <a:pt x="37906" y="1294296"/>
                    <a:pt x="23109" y="1279499"/>
                  </a:cubicBezTo>
                  <a:cubicBezTo>
                    <a:pt x="8313" y="1264703"/>
                    <a:pt x="0" y="1244634"/>
                    <a:pt x="0" y="1223709"/>
                  </a:cubicBezTo>
                  <a:lnTo>
                    <a:pt x="0" y="78900"/>
                  </a:lnTo>
                  <a:cubicBezTo>
                    <a:pt x="0" y="57974"/>
                    <a:pt x="8313" y="37906"/>
                    <a:pt x="23109" y="23109"/>
                  </a:cubicBezTo>
                  <a:cubicBezTo>
                    <a:pt x="37906" y="8313"/>
                    <a:pt x="57974" y="0"/>
                    <a:pt x="78900" y="0"/>
                  </a:cubicBezTo>
                  <a:close/>
                </a:path>
              </a:pathLst>
            </a:custGeom>
            <a:solidFill>
              <a:srgbClr val="FFFFFF"/>
            </a:solidFill>
          </p:spPr>
        </p:sp>
        <p:sp>
          <p:nvSpPr>
            <p:cNvPr id="12" name="TextBox 12"/>
            <p:cNvSpPr txBox="1"/>
            <p:nvPr/>
          </p:nvSpPr>
          <p:spPr>
            <a:xfrm>
              <a:off x="0" y="0"/>
              <a:ext cx="812800" cy="812800"/>
            </a:xfrm>
            <a:prstGeom prst="rect">
              <a:avLst/>
            </a:prstGeom>
          </p:spPr>
          <p:txBody>
            <a:bodyPr lIns="25400" tIns="25400" rIns="25400" bIns="25400" rtlCol="0" anchor="ctr"/>
            <a:lstStyle/>
            <a:p>
              <a:pPr algn="ctr">
                <a:lnSpc>
                  <a:spcPts val="1200"/>
                </a:lnSpc>
              </a:pPr>
              <a:endParaRPr sz="450"/>
            </a:p>
          </p:txBody>
        </p:sp>
      </p:grpSp>
      <p:pic>
        <p:nvPicPr>
          <p:cNvPr id="13" name="Picture 13"/>
          <p:cNvPicPr>
            <a:picLocks noChangeAspect="1"/>
          </p:cNvPicPr>
          <p:nvPr/>
        </p:nvPicPr>
        <p:blipFill>
          <a:blip r:embed="rId4"/>
          <a:srcRect/>
          <a:stretch>
            <a:fillRect/>
          </a:stretch>
        </p:blipFill>
        <p:spPr>
          <a:xfrm>
            <a:off x="6201016" y="1975535"/>
            <a:ext cx="2355119" cy="2325054"/>
          </a:xfrm>
          <a:prstGeom prst="rect">
            <a:avLst/>
          </a:prstGeom>
        </p:spPr>
      </p:pic>
      <p:sp>
        <p:nvSpPr>
          <p:cNvPr id="14" name="TextBox 14"/>
          <p:cNvSpPr txBox="1"/>
          <p:nvPr/>
        </p:nvSpPr>
        <p:spPr>
          <a:xfrm>
            <a:off x="4035137" y="458479"/>
            <a:ext cx="1073725" cy="432298"/>
          </a:xfrm>
          <a:prstGeom prst="rect">
            <a:avLst/>
          </a:prstGeom>
        </p:spPr>
        <p:txBody>
          <a:bodyPr wrap="square" lIns="0" tIns="0" rIns="0" bIns="0" rtlCol="0" anchor="t">
            <a:spAutoFit/>
          </a:bodyPr>
          <a:lstStyle/>
          <a:p>
            <a:pPr algn="ctr">
              <a:lnSpc>
                <a:spcPts val="3640"/>
              </a:lnSpc>
            </a:pPr>
            <a:r>
              <a:rPr lang="en-US" sz="2600" dirty="0" err="1">
                <a:solidFill>
                  <a:srgbClr val="0085DE"/>
                </a:solidFill>
                <a:latin typeface="Open Sans"/>
              </a:rPr>
              <a:t>Laring</a:t>
            </a:r>
            <a:endParaRPr lang="en-US" sz="2600" dirty="0">
              <a:solidFill>
                <a:srgbClr val="0085DE"/>
              </a:solidFill>
              <a:latin typeface="Open Sans"/>
            </a:endParaRPr>
          </a:p>
        </p:txBody>
      </p:sp>
      <p:sp>
        <p:nvSpPr>
          <p:cNvPr id="15" name="TextBox 15"/>
          <p:cNvSpPr txBox="1"/>
          <p:nvPr/>
        </p:nvSpPr>
        <p:spPr>
          <a:xfrm>
            <a:off x="1176623" y="1661687"/>
            <a:ext cx="4697440" cy="2944652"/>
          </a:xfrm>
          <a:prstGeom prst="rect">
            <a:avLst/>
          </a:prstGeom>
        </p:spPr>
        <p:txBody>
          <a:bodyPr lIns="0" tIns="0" rIns="0" bIns="0" rtlCol="0" anchor="t">
            <a:spAutoFit/>
          </a:bodyPr>
          <a:lstStyle/>
          <a:p>
            <a:pPr algn="just">
              <a:lnSpc>
                <a:spcPts val="2100"/>
              </a:lnSpc>
            </a:pPr>
            <a:r>
              <a:rPr lang="en-US" sz="1500">
                <a:solidFill>
                  <a:srgbClr val="000000"/>
                </a:solidFill>
                <a:latin typeface="Open Sans"/>
              </a:rPr>
              <a:t>Pada pangkal tenggorokan (laring) terdapat sebuah katup yang disebut epiglotis. Epiglotis ini berfungsi mengatur jalannya makanan dan udara pernapasan sesuai dengan salurannya masing-masing. Di samping itu, pada pangkal tenggorokan terdapat pita suara yang merupakan organ penghasil suara pada manusia. Walaupun demikian, saraf kita akan mengatur agar peristiwa menelan, bernapas, dan berbicara tidak terjadi bersamaan sehingga mengakibatkan gangguan kesehatan.</a:t>
            </a:r>
          </a:p>
          <a:p>
            <a:pPr algn="just">
              <a:lnSpc>
                <a:spcPts val="2100"/>
              </a:lnSpc>
            </a:pPr>
            <a:endParaRPr lang="en-US" sz="1500">
              <a:solidFill>
                <a:srgbClr val="000000"/>
              </a:solidFill>
              <a:latin typeface="Open Sans"/>
            </a:endParaRPr>
          </a:p>
        </p:txBody>
      </p:sp>
      <p:pic>
        <p:nvPicPr>
          <p:cNvPr id="20" name="Picture 2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6148" y="103255"/>
            <a:ext cx="491496" cy="396826"/>
          </a:xfrm>
          <a:prstGeom prst="rect">
            <a:avLst/>
          </a:prstGeom>
        </p:spPr>
      </p:pic>
      <p:pic>
        <p:nvPicPr>
          <p:cNvPr id="22" name="Picture 13">
            <a:hlinkClick r:id="" action="ppaction://hlinkshowjump?jump=nextslide"/>
            <a:extLst>
              <a:ext uri="{FF2B5EF4-FFF2-40B4-BE49-F238E27FC236}">
                <a16:creationId xmlns:a16="http://schemas.microsoft.com/office/drawing/2014/main" id="{DD94E4B6-36A7-753B-D194-68D12E654A3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475832" y="4467027"/>
            <a:ext cx="587142" cy="587142"/>
          </a:xfrm>
          <a:prstGeom prst="rect">
            <a:avLst/>
          </a:prstGeom>
        </p:spPr>
      </p:pic>
      <p:pic>
        <p:nvPicPr>
          <p:cNvPr id="23" name="Picture 19">
            <a:hlinkClick r:id="" action="ppaction://hlinkshowjump?jump=previousslide"/>
            <a:extLst>
              <a:ext uri="{FF2B5EF4-FFF2-40B4-BE49-F238E27FC236}">
                <a16:creationId xmlns:a16="http://schemas.microsoft.com/office/drawing/2014/main" id="{DAA6F13C-1BD7-1254-D5BF-D2F3574FAA5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flipH="1">
            <a:off x="76980" y="4474954"/>
            <a:ext cx="579214" cy="579214"/>
          </a:xfrm>
          <a:prstGeom prst="rect">
            <a:avLst/>
          </a:prstGeom>
        </p:spPr>
      </p:pic>
      <p:pic>
        <p:nvPicPr>
          <p:cNvPr id="25" name="Picture 53">
            <a:hlinkClick r:id="rId9" action="ppaction://hlinksldjump"/>
            <a:extLst>
              <a:ext uri="{FF2B5EF4-FFF2-40B4-BE49-F238E27FC236}">
                <a16:creationId xmlns:a16="http://schemas.microsoft.com/office/drawing/2014/main" id="{DA8DA822-6708-C60F-3F77-6BAC6BC2870C}"/>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8458200" y="103255"/>
            <a:ext cx="587142" cy="587142"/>
          </a:xfrm>
          <a:prstGeom prst="rect">
            <a:avLst/>
          </a:prstGeom>
        </p:spPr>
      </p:pic>
    </p:spTree>
    <p:custDataLst>
      <p:tags r:id="rId1"/>
    </p:custData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4FAB"/>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2075900" cy="2018275"/>
            <a:chOff x="0" y="0"/>
            <a:chExt cx="5535733" cy="5382067"/>
          </a:xfrm>
        </p:grpSpPr>
        <p:sp>
          <p:nvSpPr>
            <p:cNvPr id="3" name="Freeform 3"/>
            <p:cNvSpPr/>
            <p:nvPr/>
          </p:nvSpPr>
          <p:spPr>
            <a:xfrm>
              <a:off x="0" y="0"/>
              <a:ext cx="5535676" cy="5382133"/>
            </a:xfrm>
            <a:custGeom>
              <a:avLst/>
              <a:gdLst/>
              <a:ahLst/>
              <a:cxnLst/>
              <a:rect l="l" t="t" r="r" b="b"/>
              <a:pathLst>
                <a:path w="5535676" h="5382133">
                  <a:moveTo>
                    <a:pt x="1651" y="0"/>
                  </a:moveTo>
                  <a:lnTo>
                    <a:pt x="1651" y="5308092"/>
                  </a:lnTo>
                  <a:cubicBezTo>
                    <a:pt x="11303" y="5034407"/>
                    <a:pt x="133096" y="4081272"/>
                    <a:pt x="1345057" y="3799459"/>
                  </a:cubicBezTo>
                  <a:cubicBezTo>
                    <a:pt x="2763520" y="3471164"/>
                    <a:pt x="3170809" y="2913888"/>
                    <a:pt x="3600450" y="1951355"/>
                  </a:cubicBezTo>
                  <a:cubicBezTo>
                    <a:pt x="4030091" y="988822"/>
                    <a:pt x="4483989" y="178308"/>
                    <a:pt x="5535676" y="0"/>
                  </a:cubicBezTo>
                  <a:close/>
                  <a:moveTo>
                    <a:pt x="1651" y="5308092"/>
                  </a:moveTo>
                  <a:cubicBezTo>
                    <a:pt x="0" y="5355082"/>
                    <a:pt x="1651" y="5382133"/>
                    <a:pt x="1651" y="5382133"/>
                  </a:cubicBezTo>
                  <a:lnTo>
                    <a:pt x="1651" y="5308092"/>
                  </a:lnTo>
                  <a:close/>
                </a:path>
              </a:pathLst>
            </a:custGeom>
            <a:solidFill>
              <a:srgbClr val="7CBEEA"/>
            </a:solidFill>
          </p:spPr>
        </p:sp>
      </p:grpSp>
      <p:grpSp>
        <p:nvGrpSpPr>
          <p:cNvPr id="4" name="Group 4"/>
          <p:cNvGrpSpPr/>
          <p:nvPr/>
        </p:nvGrpSpPr>
        <p:grpSpPr>
          <a:xfrm>
            <a:off x="7178900" y="4390650"/>
            <a:ext cx="1965100" cy="767525"/>
            <a:chOff x="0" y="0"/>
            <a:chExt cx="5240267" cy="2046733"/>
          </a:xfrm>
        </p:grpSpPr>
        <p:sp>
          <p:nvSpPr>
            <p:cNvPr id="5" name="Freeform 5"/>
            <p:cNvSpPr/>
            <p:nvPr/>
          </p:nvSpPr>
          <p:spPr>
            <a:xfrm>
              <a:off x="-127" y="127"/>
              <a:ext cx="5240401" cy="2046605"/>
            </a:xfrm>
            <a:custGeom>
              <a:avLst/>
              <a:gdLst/>
              <a:ahLst/>
              <a:cxnLst/>
              <a:rect l="l" t="t" r="r" b="b"/>
              <a:pathLst>
                <a:path w="5240401" h="2046605">
                  <a:moveTo>
                    <a:pt x="5240401" y="0"/>
                  </a:moveTo>
                  <a:cubicBezTo>
                    <a:pt x="5240401" y="1352169"/>
                    <a:pt x="4080002" y="1635760"/>
                    <a:pt x="2963164" y="1635760"/>
                  </a:cubicBezTo>
                  <a:cubicBezTo>
                    <a:pt x="2381123" y="1635760"/>
                    <a:pt x="1810766" y="1558671"/>
                    <a:pt x="1422654" y="1515745"/>
                  </a:cubicBezTo>
                  <a:cubicBezTo>
                    <a:pt x="1322578" y="1504442"/>
                    <a:pt x="1229106" y="1499235"/>
                    <a:pt x="1141730" y="1499235"/>
                  </a:cubicBezTo>
                  <a:cubicBezTo>
                    <a:pt x="240919" y="1499235"/>
                    <a:pt x="0" y="2046605"/>
                    <a:pt x="0" y="2046605"/>
                  </a:cubicBezTo>
                  <a:lnTo>
                    <a:pt x="5240401" y="2046605"/>
                  </a:lnTo>
                  <a:lnTo>
                    <a:pt x="5240401" y="0"/>
                  </a:lnTo>
                  <a:close/>
                </a:path>
              </a:pathLst>
            </a:custGeom>
            <a:solidFill>
              <a:srgbClr val="7CBEEA"/>
            </a:solidFill>
          </p:spPr>
        </p:sp>
      </p:grpSp>
      <p:grpSp>
        <p:nvGrpSpPr>
          <p:cNvPr id="6" name="Group 6"/>
          <p:cNvGrpSpPr/>
          <p:nvPr/>
        </p:nvGrpSpPr>
        <p:grpSpPr>
          <a:xfrm>
            <a:off x="2433655" y="193046"/>
            <a:ext cx="4276690" cy="963165"/>
            <a:chOff x="0" y="0"/>
            <a:chExt cx="2252742" cy="507346"/>
          </a:xfrm>
        </p:grpSpPr>
        <p:sp>
          <p:nvSpPr>
            <p:cNvPr id="7" name="Freeform 7"/>
            <p:cNvSpPr/>
            <p:nvPr/>
          </p:nvSpPr>
          <p:spPr>
            <a:xfrm>
              <a:off x="0" y="0"/>
              <a:ext cx="2252742" cy="507346"/>
            </a:xfrm>
            <a:custGeom>
              <a:avLst/>
              <a:gdLst/>
              <a:ahLst/>
              <a:cxnLst/>
              <a:rect l="l" t="t" r="r" b="b"/>
              <a:pathLst>
                <a:path w="2252742" h="507346">
                  <a:moveTo>
                    <a:pt x="46162" y="0"/>
                  </a:moveTo>
                  <a:lnTo>
                    <a:pt x="2206580" y="0"/>
                  </a:lnTo>
                  <a:cubicBezTo>
                    <a:pt x="2232075" y="0"/>
                    <a:pt x="2252742" y="20667"/>
                    <a:pt x="2252742" y="46162"/>
                  </a:cubicBezTo>
                  <a:lnTo>
                    <a:pt x="2252742" y="461184"/>
                  </a:lnTo>
                  <a:cubicBezTo>
                    <a:pt x="2252742" y="473427"/>
                    <a:pt x="2247878" y="485168"/>
                    <a:pt x="2239221" y="493825"/>
                  </a:cubicBezTo>
                  <a:cubicBezTo>
                    <a:pt x="2230565" y="502482"/>
                    <a:pt x="2218823" y="507346"/>
                    <a:pt x="2206580" y="507346"/>
                  </a:cubicBezTo>
                  <a:lnTo>
                    <a:pt x="46162" y="507346"/>
                  </a:lnTo>
                  <a:cubicBezTo>
                    <a:pt x="20667" y="507346"/>
                    <a:pt x="0" y="486679"/>
                    <a:pt x="0" y="461184"/>
                  </a:cubicBezTo>
                  <a:lnTo>
                    <a:pt x="0" y="46162"/>
                  </a:lnTo>
                  <a:cubicBezTo>
                    <a:pt x="0" y="33919"/>
                    <a:pt x="4863" y="22177"/>
                    <a:pt x="13520" y="13520"/>
                  </a:cubicBezTo>
                  <a:cubicBezTo>
                    <a:pt x="22177" y="4863"/>
                    <a:pt x="33919" y="0"/>
                    <a:pt x="46162" y="0"/>
                  </a:cubicBezTo>
                  <a:close/>
                </a:path>
              </a:pathLst>
            </a:custGeom>
            <a:solidFill>
              <a:srgbClr val="FFFFFF"/>
            </a:solidFill>
          </p:spPr>
        </p:sp>
        <p:sp>
          <p:nvSpPr>
            <p:cNvPr id="8" name="TextBox 8"/>
            <p:cNvSpPr txBox="1"/>
            <p:nvPr/>
          </p:nvSpPr>
          <p:spPr>
            <a:xfrm>
              <a:off x="0" y="0"/>
              <a:ext cx="812800" cy="812800"/>
            </a:xfrm>
            <a:prstGeom prst="rect">
              <a:avLst/>
            </a:prstGeom>
          </p:spPr>
          <p:txBody>
            <a:bodyPr lIns="25400" tIns="25400" rIns="25400" bIns="25400" rtlCol="0" anchor="ctr"/>
            <a:lstStyle/>
            <a:p>
              <a:pPr algn="ctr">
                <a:lnSpc>
                  <a:spcPts val="1200"/>
                </a:lnSpc>
              </a:pPr>
              <a:endParaRPr sz="450"/>
            </a:p>
          </p:txBody>
        </p:sp>
      </p:grpSp>
      <p:grpSp>
        <p:nvGrpSpPr>
          <p:cNvPr id="9" name="Group 9"/>
          <p:cNvGrpSpPr/>
          <p:nvPr/>
        </p:nvGrpSpPr>
        <p:grpSpPr>
          <a:xfrm>
            <a:off x="864301" y="1487474"/>
            <a:ext cx="5880253" cy="3301177"/>
            <a:chOff x="0" y="0"/>
            <a:chExt cx="3097417" cy="1738891"/>
          </a:xfrm>
        </p:grpSpPr>
        <p:sp>
          <p:nvSpPr>
            <p:cNvPr id="10" name="Freeform 10"/>
            <p:cNvSpPr/>
            <p:nvPr/>
          </p:nvSpPr>
          <p:spPr>
            <a:xfrm>
              <a:off x="0" y="0"/>
              <a:ext cx="3097417" cy="1738892"/>
            </a:xfrm>
            <a:custGeom>
              <a:avLst/>
              <a:gdLst/>
              <a:ahLst/>
              <a:cxnLst/>
              <a:rect l="l" t="t" r="r" b="b"/>
              <a:pathLst>
                <a:path w="3097417" h="1738892">
                  <a:moveTo>
                    <a:pt x="33573" y="0"/>
                  </a:moveTo>
                  <a:lnTo>
                    <a:pt x="3063844" y="0"/>
                  </a:lnTo>
                  <a:cubicBezTo>
                    <a:pt x="3082386" y="0"/>
                    <a:pt x="3097417" y="15031"/>
                    <a:pt x="3097417" y="33573"/>
                  </a:cubicBezTo>
                  <a:lnTo>
                    <a:pt x="3097417" y="1705318"/>
                  </a:lnTo>
                  <a:cubicBezTo>
                    <a:pt x="3097417" y="1723860"/>
                    <a:pt x="3082386" y="1738892"/>
                    <a:pt x="3063844" y="1738892"/>
                  </a:cubicBezTo>
                  <a:lnTo>
                    <a:pt x="33573" y="1738892"/>
                  </a:lnTo>
                  <a:cubicBezTo>
                    <a:pt x="15031" y="1738892"/>
                    <a:pt x="0" y="1723860"/>
                    <a:pt x="0" y="1705318"/>
                  </a:cubicBezTo>
                  <a:lnTo>
                    <a:pt x="0" y="33573"/>
                  </a:lnTo>
                  <a:cubicBezTo>
                    <a:pt x="0" y="15031"/>
                    <a:pt x="15031" y="0"/>
                    <a:pt x="33573" y="0"/>
                  </a:cubicBezTo>
                  <a:close/>
                </a:path>
              </a:pathLst>
            </a:custGeom>
            <a:solidFill>
              <a:srgbClr val="7CBEEA"/>
            </a:solidFill>
          </p:spPr>
        </p:sp>
        <p:sp>
          <p:nvSpPr>
            <p:cNvPr id="11" name="TextBox 11"/>
            <p:cNvSpPr txBox="1"/>
            <p:nvPr/>
          </p:nvSpPr>
          <p:spPr>
            <a:xfrm>
              <a:off x="0" y="0"/>
              <a:ext cx="812800" cy="812800"/>
            </a:xfrm>
            <a:prstGeom prst="rect">
              <a:avLst/>
            </a:prstGeom>
          </p:spPr>
          <p:txBody>
            <a:bodyPr lIns="25400" tIns="25400" rIns="25400" bIns="25400" rtlCol="0" anchor="ctr"/>
            <a:lstStyle/>
            <a:p>
              <a:pPr algn="ctr">
                <a:lnSpc>
                  <a:spcPts val="1200"/>
                </a:lnSpc>
              </a:pPr>
              <a:endParaRPr sz="450"/>
            </a:p>
          </p:txBody>
        </p:sp>
      </p:grpSp>
      <p:grpSp>
        <p:nvGrpSpPr>
          <p:cNvPr id="12" name="Group 12"/>
          <p:cNvGrpSpPr/>
          <p:nvPr/>
        </p:nvGrpSpPr>
        <p:grpSpPr>
          <a:xfrm>
            <a:off x="6127501" y="1901602"/>
            <a:ext cx="2502149" cy="2472921"/>
            <a:chOff x="0" y="0"/>
            <a:chExt cx="1318004" cy="1302609"/>
          </a:xfrm>
        </p:grpSpPr>
        <p:sp>
          <p:nvSpPr>
            <p:cNvPr id="13" name="Freeform 13"/>
            <p:cNvSpPr/>
            <p:nvPr/>
          </p:nvSpPr>
          <p:spPr>
            <a:xfrm>
              <a:off x="0" y="0"/>
              <a:ext cx="1318004" cy="1302609"/>
            </a:xfrm>
            <a:custGeom>
              <a:avLst/>
              <a:gdLst/>
              <a:ahLst/>
              <a:cxnLst/>
              <a:rect l="l" t="t" r="r" b="b"/>
              <a:pathLst>
                <a:path w="1318004" h="1302609">
                  <a:moveTo>
                    <a:pt x="78900" y="0"/>
                  </a:moveTo>
                  <a:lnTo>
                    <a:pt x="1239105" y="0"/>
                  </a:lnTo>
                  <a:cubicBezTo>
                    <a:pt x="1260030" y="0"/>
                    <a:pt x="1280099" y="8313"/>
                    <a:pt x="1294895" y="23109"/>
                  </a:cubicBezTo>
                  <a:cubicBezTo>
                    <a:pt x="1309692" y="37906"/>
                    <a:pt x="1318004" y="57974"/>
                    <a:pt x="1318004" y="78900"/>
                  </a:cubicBezTo>
                  <a:lnTo>
                    <a:pt x="1318004" y="1223709"/>
                  </a:lnTo>
                  <a:cubicBezTo>
                    <a:pt x="1318004" y="1267284"/>
                    <a:pt x="1282680" y="1302609"/>
                    <a:pt x="1239105" y="1302609"/>
                  </a:cubicBezTo>
                  <a:lnTo>
                    <a:pt x="78900" y="1302609"/>
                  </a:lnTo>
                  <a:cubicBezTo>
                    <a:pt x="57974" y="1302609"/>
                    <a:pt x="37906" y="1294296"/>
                    <a:pt x="23109" y="1279499"/>
                  </a:cubicBezTo>
                  <a:cubicBezTo>
                    <a:pt x="8313" y="1264703"/>
                    <a:pt x="0" y="1244634"/>
                    <a:pt x="0" y="1223709"/>
                  </a:cubicBezTo>
                  <a:lnTo>
                    <a:pt x="0" y="78900"/>
                  </a:lnTo>
                  <a:cubicBezTo>
                    <a:pt x="0" y="57974"/>
                    <a:pt x="8313" y="37906"/>
                    <a:pt x="23109" y="23109"/>
                  </a:cubicBezTo>
                  <a:cubicBezTo>
                    <a:pt x="37906" y="8313"/>
                    <a:pt x="57974" y="0"/>
                    <a:pt x="78900" y="0"/>
                  </a:cubicBezTo>
                  <a:close/>
                </a:path>
              </a:pathLst>
            </a:custGeom>
            <a:solidFill>
              <a:srgbClr val="FFFFFF"/>
            </a:solidFill>
          </p:spPr>
        </p:sp>
        <p:sp>
          <p:nvSpPr>
            <p:cNvPr id="14" name="TextBox 14"/>
            <p:cNvSpPr txBox="1"/>
            <p:nvPr/>
          </p:nvSpPr>
          <p:spPr>
            <a:xfrm>
              <a:off x="0" y="0"/>
              <a:ext cx="812800" cy="812800"/>
            </a:xfrm>
            <a:prstGeom prst="rect">
              <a:avLst/>
            </a:prstGeom>
          </p:spPr>
          <p:txBody>
            <a:bodyPr lIns="25400" tIns="25400" rIns="25400" bIns="25400" rtlCol="0" anchor="ctr"/>
            <a:lstStyle/>
            <a:p>
              <a:pPr algn="ctr">
                <a:lnSpc>
                  <a:spcPts val="1200"/>
                </a:lnSpc>
              </a:pPr>
              <a:endParaRPr sz="450"/>
            </a:p>
          </p:txBody>
        </p:sp>
      </p:grpSp>
      <p:pic>
        <p:nvPicPr>
          <p:cNvPr id="15" name="Picture 15"/>
          <p:cNvPicPr>
            <a:picLocks noChangeAspect="1"/>
          </p:cNvPicPr>
          <p:nvPr/>
        </p:nvPicPr>
        <p:blipFill>
          <a:blip r:embed="rId4"/>
          <a:srcRect t="454" r="2500" b="454"/>
          <a:stretch>
            <a:fillRect/>
          </a:stretch>
        </p:blipFill>
        <p:spPr>
          <a:xfrm>
            <a:off x="6150045" y="2036479"/>
            <a:ext cx="2417608" cy="2203166"/>
          </a:xfrm>
          <a:prstGeom prst="rect">
            <a:avLst/>
          </a:prstGeom>
        </p:spPr>
      </p:pic>
      <p:sp>
        <p:nvSpPr>
          <p:cNvPr id="16" name="TextBox 16"/>
          <p:cNvSpPr txBox="1"/>
          <p:nvPr/>
        </p:nvSpPr>
        <p:spPr>
          <a:xfrm>
            <a:off x="4050358" y="429042"/>
            <a:ext cx="1043285" cy="432298"/>
          </a:xfrm>
          <a:prstGeom prst="rect">
            <a:avLst/>
          </a:prstGeom>
        </p:spPr>
        <p:txBody>
          <a:bodyPr lIns="0" tIns="0" rIns="0" bIns="0" rtlCol="0" anchor="t">
            <a:spAutoFit/>
          </a:bodyPr>
          <a:lstStyle/>
          <a:p>
            <a:pPr algn="ctr">
              <a:lnSpc>
                <a:spcPts val="3640"/>
              </a:lnSpc>
            </a:pPr>
            <a:r>
              <a:rPr lang="en-US" sz="2600">
                <a:solidFill>
                  <a:srgbClr val="0085DE"/>
                </a:solidFill>
                <a:latin typeface="Open Sans"/>
              </a:rPr>
              <a:t>Trakea</a:t>
            </a:r>
          </a:p>
        </p:txBody>
      </p:sp>
      <p:sp>
        <p:nvSpPr>
          <p:cNvPr id="17" name="TextBox 17"/>
          <p:cNvSpPr txBox="1"/>
          <p:nvPr/>
        </p:nvSpPr>
        <p:spPr>
          <a:xfrm>
            <a:off x="1037950" y="1795037"/>
            <a:ext cx="4975817" cy="2675348"/>
          </a:xfrm>
          <a:prstGeom prst="rect">
            <a:avLst/>
          </a:prstGeom>
        </p:spPr>
        <p:txBody>
          <a:bodyPr lIns="0" tIns="0" rIns="0" bIns="0" rtlCol="0" anchor="t">
            <a:spAutoFit/>
          </a:bodyPr>
          <a:lstStyle/>
          <a:p>
            <a:pPr algn="just">
              <a:lnSpc>
                <a:spcPts val="2100"/>
              </a:lnSpc>
            </a:pPr>
            <a:r>
              <a:rPr lang="en-US" sz="1500">
                <a:solidFill>
                  <a:srgbClr val="000000"/>
                </a:solidFill>
                <a:latin typeface="Open Sans"/>
              </a:rPr>
              <a:t>Trakea merupakan pipa yang panjangnya kira-kira 9 cm. Trakea tersusun atas enam belas sampai dua puluh cincin-cincin tulang rawan yang berbentuk C. Trakea dilapisi oleh selaput lendir yang dihasilkan oleh epitelium bersilia. Silia-silia ini bergerak ke atas ke arah laring, sehingga dengan gerakan ini debu dan butir-butir halus lainnya yang ikut masuk saat menghirup napas dapat dikeluarkan. Di paru-paru trakea ini bercabang dua membentuk bronkus.</a:t>
            </a:r>
          </a:p>
          <a:p>
            <a:pPr algn="just">
              <a:lnSpc>
                <a:spcPts val="2100"/>
              </a:lnSpc>
            </a:pPr>
            <a:endParaRPr lang="en-US" sz="1500">
              <a:solidFill>
                <a:srgbClr val="000000"/>
              </a:solidFill>
              <a:latin typeface="Open Sans"/>
            </a:endParaRPr>
          </a:p>
        </p:txBody>
      </p:sp>
      <p:pic>
        <p:nvPicPr>
          <p:cNvPr id="22" name="Picture 2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6148" y="103255"/>
            <a:ext cx="491496" cy="396826"/>
          </a:xfrm>
          <a:prstGeom prst="rect">
            <a:avLst/>
          </a:prstGeom>
        </p:spPr>
      </p:pic>
      <p:pic>
        <p:nvPicPr>
          <p:cNvPr id="24" name="Picture 13">
            <a:hlinkClick r:id="" action="ppaction://hlinkshowjump?jump=nextslide"/>
            <a:extLst>
              <a:ext uri="{FF2B5EF4-FFF2-40B4-BE49-F238E27FC236}">
                <a16:creationId xmlns:a16="http://schemas.microsoft.com/office/drawing/2014/main" id="{52211F33-BF2B-615F-33EF-D526EA69B6C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475832" y="4467027"/>
            <a:ext cx="587142" cy="587142"/>
          </a:xfrm>
          <a:prstGeom prst="rect">
            <a:avLst/>
          </a:prstGeom>
        </p:spPr>
      </p:pic>
      <p:pic>
        <p:nvPicPr>
          <p:cNvPr id="25" name="Picture 19">
            <a:hlinkClick r:id="" action="ppaction://hlinkshowjump?jump=previousslide"/>
            <a:extLst>
              <a:ext uri="{FF2B5EF4-FFF2-40B4-BE49-F238E27FC236}">
                <a16:creationId xmlns:a16="http://schemas.microsoft.com/office/drawing/2014/main" id="{898BEC11-0A1B-5494-044B-792B4CBFF4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flipH="1">
            <a:off x="76980" y="4474954"/>
            <a:ext cx="579214" cy="579214"/>
          </a:xfrm>
          <a:prstGeom prst="rect">
            <a:avLst/>
          </a:prstGeom>
        </p:spPr>
      </p:pic>
      <p:pic>
        <p:nvPicPr>
          <p:cNvPr id="27" name="Picture 53">
            <a:hlinkClick r:id="rId9" action="ppaction://hlinksldjump"/>
            <a:extLst>
              <a:ext uri="{FF2B5EF4-FFF2-40B4-BE49-F238E27FC236}">
                <a16:creationId xmlns:a16="http://schemas.microsoft.com/office/drawing/2014/main" id="{616D0D40-8AC3-E8F2-9414-90212029636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8458200" y="103255"/>
            <a:ext cx="587142" cy="587142"/>
          </a:xfrm>
          <a:prstGeom prst="rect">
            <a:avLst/>
          </a:prstGeom>
        </p:spPr>
      </p:pic>
    </p:spTree>
    <p:custDataLst>
      <p:tags r:id="rId1"/>
    </p:custData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4FAB"/>
        </a:solidFill>
        <a:effectLst/>
      </p:bgPr>
    </p:bg>
    <p:spTree>
      <p:nvGrpSpPr>
        <p:cNvPr id="1" name=""/>
        <p:cNvGrpSpPr/>
        <p:nvPr/>
      </p:nvGrpSpPr>
      <p:grpSpPr>
        <a:xfrm>
          <a:off x="0" y="0"/>
          <a:ext cx="0" cy="0"/>
          <a:chOff x="0" y="0"/>
          <a:chExt cx="0" cy="0"/>
        </a:xfrm>
      </p:grpSpPr>
      <p:grpSp>
        <p:nvGrpSpPr>
          <p:cNvPr id="2" name="Group 2"/>
          <p:cNvGrpSpPr/>
          <p:nvPr/>
        </p:nvGrpSpPr>
        <p:grpSpPr>
          <a:xfrm>
            <a:off x="4421250" y="2655825"/>
            <a:ext cx="4722750" cy="2502350"/>
            <a:chOff x="0" y="0"/>
            <a:chExt cx="12594000" cy="6672933"/>
          </a:xfrm>
        </p:grpSpPr>
        <p:sp>
          <p:nvSpPr>
            <p:cNvPr id="3" name="Freeform 3"/>
            <p:cNvSpPr/>
            <p:nvPr/>
          </p:nvSpPr>
          <p:spPr>
            <a:xfrm>
              <a:off x="0" y="127"/>
              <a:ext cx="12593955" cy="6672707"/>
            </a:xfrm>
            <a:custGeom>
              <a:avLst/>
              <a:gdLst/>
              <a:ahLst/>
              <a:cxnLst/>
              <a:rect l="l" t="t" r="r" b="b"/>
              <a:pathLst>
                <a:path w="12593955" h="6672707">
                  <a:moveTo>
                    <a:pt x="12593955" y="0"/>
                  </a:moveTo>
                  <a:cubicBezTo>
                    <a:pt x="12593955" y="0"/>
                    <a:pt x="11418570" y="1215771"/>
                    <a:pt x="11799570" y="3074035"/>
                  </a:cubicBezTo>
                  <a:cubicBezTo>
                    <a:pt x="12164187" y="4860163"/>
                    <a:pt x="11896472" y="5779389"/>
                    <a:pt x="10610088" y="5779389"/>
                  </a:cubicBezTo>
                  <a:cubicBezTo>
                    <a:pt x="10559669" y="5779389"/>
                    <a:pt x="10507726" y="5777992"/>
                    <a:pt x="10454132" y="5775071"/>
                  </a:cubicBezTo>
                  <a:cubicBezTo>
                    <a:pt x="9836912" y="5743067"/>
                    <a:pt x="9259443" y="5595620"/>
                    <a:pt x="8618855" y="5595620"/>
                  </a:cubicBezTo>
                  <a:cubicBezTo>
                    <a:pt x="8205598" y="5595620"/>
                    <a:pt x="7766177" y="5656961"/>
                    <a:pt x="7272782" y="5850001"/>
                  </a:cubicBezTo>
                  <a:cubicBezTo>
                    <a:pt x="6682360" y="6080633"/>
                    <a:pt x="6162548" y="6178804"/>
                    <a:pt x="5566029" y="6178804"/>
                  </a:cubicBezTo>
                  <a:cubicBezTo>
                    <a:pt x="4889119" y="6178804"/>
                    <a:pt x="4113530" y="6052439"/>
                    <a:pt x="3023489" y="5850001"/>
                  </a:cubicBezTo>
                  <a:cubicBezTo>
                    <a:pt x="2742438" y="5797423"/>
                    <a:pt x="2481581" y="5774817"/>
                    <a:pt x="2240788" y="5774817"/>
                  </a:cubicBezTo>
                  <a:cubicBezTo>
                    <a:pt x="724281" y="5774944"/>
                    <a:pt x="0" y="6672707"/>
                    <a:pt x="0" y="6672707"/>
                  </a:cubicBezTo>
                  <a:lnTo>
                    <a:pt x="12593955" y="6672707"/>
                  </a:lnTo>
                  <a:lnTo>
                    <a:pt x="12593955" y="0"/>
                  </a:lnTo>
                  <a:close/>
                </a:path>
              </a:pathLst>
            </a:custGeom>
            <a:solidFill>
              <a:srgbClr val="7CBEEA"/>
            </a:solidFill>
          </p:spPr>
        </p:sp>
      </p:grpSp>
      <p:grpSp>
        <p:nvGrpSpPr>
          <p:cNvPr id="4" name="Group 4"/>
          <p:cNvGrpSpPr/>
          <p:nvPr/>
        </p:nvGrpSpPr>
        <p:grpSpPr>
          <a:xfrm>
            <a:off x="4468034" y="2613120"/>
            <a:ext cx="4664" cy="3730"/>
            <a:chOff x="0" y="0"/>
            <a:chExt cx="12437" cy="9945"/>
          </a:xfrm>
        </p:grpSpPr>
        <p:sp>
          <p:nvSpPr>
            <p:cNvPr id="5" name="Freeform 5"/>
            <p:cNvSpPr/>
            <p:nvPr/>
          </p:nvSpPr>
          <p:spPr>
            <a:xfrm>
              <a:off x="0" y="0"/>
              <a:ext cx="12446" cy="9906"/>
            </a:xfrm>
            <a:custGeom>
              <a:avLst/>
              <a:gdLst/>
              <a:ahLst/>
              <a:cxnLst/>
              <a:rect l="l" t="t" r="r" b="b"/>
              <a:pathLst>
                <a:path w="12446" h="9906">
                  <a:moveTo>
                    <a:pt x="4953" y="0"/>
                  </a:moveTo>
                  <a:cubicBezTo>
                    <a:pt x="0" y="0"/>
                    <a:pt x="0" y="9906"/>
                    <a:pt x="4953" y="9906"/>
                  </a:cubicBezTo>
                  <a:cubicBezTo>
                    <a:pt x="12446" y="9906"/>
                    <a:pt x="12446" y="0"/>
                    <a:pt x="4953" y="0"/>
                  </a:cubicBezTo>
                  <a:close/>
                </a:path>
              </a:pathLst>
            </a:custGeom>
            <a:solidFill>
              <a:srgbClr val="004FAB"/>
            </a:solidFill>
          </p:spPr>
        </p:sp>
      </p:grpSp>
      <p:grpSp>
        <p:nvGrpSpPr>
          <p:cNvPr id="6" name="Group 6"/>
          <p:cNvGrpSpPr/>
          <p:nvPr/>
        </p:nvGrpSpPr>
        <p:grpSpPr>
          <a:xfrm>
            <a:off x="2433655" y="193046"/>
            <a:ext cx="4276690" cy="963165"/>
            <a:chOff x="0" y="0"/>
            <a:chExt cx="2252742" cy="507346"/>
          </a:xfrm>
        </p:grpSpPr>
        <p:sp>
          <p:nvSpPr>
            <p:cNvPr id="7" name="Freeform 7"/>
            <p:cNvSpPr/>
            <p:nvPr/>
          </p:nvSpPr>
          <p:spPr>
            <a:xfrm>
              <a:off x="0" y="0"/>
              <a:ext cx="2252742" cy="507346"/>
            </a:xfrm>
            <a:custGeom>
              <a:avLst/>
              <a:gdLst/>
              <a:ahLst/>
              <a:cxnLst/>
              <a:rect l="l" t="t" r="r" b="b"/>
              <a:pathLst>
                <a:path w="2252742" h="507346">
                  <a:moveTo>
                    <a:pt x="46162" y="0"/>
                  </a:moveTo>
                  <a:lnTo>
                    <a:pt x="2206580" y="0"/>
                  </a:lnTo>
                  <a:cubicBezTo>
                    <a:pt x="2232075" y="0"/>
                    <a:pt x="2252742" y="20667"/>
                    <a:pt x="2252742" y="46162"/>
                  </a:cubicBezTo>
                  <a:lnTo>
                    <a:pt x="2252742" y="461184"/>
                  </a:lnTo>
                  <a:cubicBezTo>
                    <a:pt x="2252742" y="473427"/>
                    <a:pt x="2247878" y="485168"/>
                    <a:pt x="2239221" y="493825"/>
                  </a:cubicBezTo>
                  <a:cubicBezTo>
                    <a:pt x="2230565" y="502482"/>
                    <a:pt x="2218823" y="507346"/>
                    <a:pt x="2206580" y="507346"/>
                  </a:cubicBezTo>
                  <a:lnTo>
                    <a:pt x="46162" y="507346"/>
                  </a:lnTo>
                  <a:cubicBezTo>
                    <a:pt x="20667" y="507346"/>
                    <a:pt x="0" y="486679"/>
                    <a:pt x="0" y="461184"/>
                  </a:cubicBezTo>
                  <a:lnTo>
                    <a:pt x="0" y="46162"/>
                  </a:lnTo>
                  <a:cubicBezTo>
                    <a:pt x="0" y="33919"/>
                    <a:pt x="4863" y="22177"/>
                    <a:pt x="13520" y="13520"/>
                  </a:cubicBezTo>
                  <a:cubicBezTo>
                    <a:pt x="22177" y="4863"/>
                    <a:pt x="33919" y="0"/>
                    <a:pt x="46162" y="0"/>
                  </a:cubicBezTo>
                  <a:close/>
                </a:path>
              </a:pathLst>
            </a:custGeom>
            <a:solidFill>
              <a:srgbClr val="FFFFFF"/>
            </a:solidFill>
          </p:spPr>
        </p:sp>
        <p:sp>
          <p:nvSpPr>
            <p:cNvPr id="8" name="TextBox 8"/>
            <p:cNvSpPr txBox="1"/>
            <p:nvPr/>
          </p:nvSpPr>
          <p:spPr>
            <a:xfrm>
              <a:off x="0" y="0"/>
              <a:ext cx="812800" cy="812800"/>
            </a:xfrm>
            <a:prstGeom prst="rect">
              <a:avLst/>
            </a:prstGeom>
          </p:spPr>
          <p:txBody>
            <a:bodyPr lIns="25400" tIns="25400" rIns="25400" bIns="25400" rtlCol="0" anchor="ctr"/>
            <a:lstStyle/>
            <a:p>
              <a:pPr algn="ctr">
                <a:lnSpc>
                  <a:spcPts val="1200"/>
                </a:lnSpc>
              </a:pPr>
              <a:endParaRPr sz="450"/>
            </a:p>
          </p:txBody>
        </p:sp>
      </p:grpSp>
      <p:grpSp>
        <p:nvGrpSpPr>
          <p:cNvPr id="9" name="Group 9"/>
          <p:cNvGrpSpPr/>
          <p:nvPr/>
        </p:nvGrpSpPr>
        <p:grpSpPr>
          <a:xfrm>
            <a:off x="864301" y="1487474"/>
            <a:ext cx="5880253" cy="3301177"/>
            <a:chOff x="0" y="0"/>
            <a:chExt cx="3097417" cy="1738891"/>
          </a:xfrm>
        </p:grpSpPr>
        <p:sp>
          <p:nvSpPr>
            <p:cNvPr id="10" name="Freeform 10"/>
            <p:cNvSpPr/>
            <p:nvPr/>
          </p:nvSpPr>
          <p:spPr>
            <a:xfrm>
              <a:off x="0" y="0"/>
              <a:ext cx="3097417" cy="1738892"/>
            </a:xfrm>
            <a:custGeom>
              <a:avLst/>
              <a:gdLst/>
              <a:ahLst/>
              <a:cxnLst/>
              <a:rect l="l" t="t" r="r" b="b"/>
              <a:pathLst>
                <a:path w="3097417" h="1738892">
                  <a:moveTo>
                    <a:pt x="33573" y="0"/>
                  </a:moveTo>
                  <a:lnTo>
                    <a:pt x="3063844" y="0"/>
                  </a:lnTo>
                  <a:cubicBezTo>
                    <a:pt x="3082386" y="0"/>
                    <a:pt x="3097417" y="15031"/>
                    <a:pt x="3097417" y="33573"/>
                  </a:cubicBezTo>
                  <a:lnTo>
                    <a:pt x="3097417" y="1705318"/>
                  </a:lnTo>
                  <a:cubicBezTo>
                    <a:pt x="3097417" y="1723860"/>
                    <a:pt x="3082386" y="1738892"/>
                    <a:pt x="3063844" y="1738892"/>
                  </a:cubicBezTo>
                  <a:lnTo>
                    <a:pt x="33573" y="1738892"/>
                  </a:lnTo>
                  <a:cubicBezTo>
                    <a:pt x="15031" y="1738892"/>
                    <a:pt x="0" y="1723860"/>
                    <a:pt x="0" y="1705318"/>
                  </a:cubicBezTo>
                  <a:lnTo>
                    <a:pt x="0" y="33573"/>
                  </a:lnTo>
                  <a:cubicBezTo>
                    <a:pt x="0" y="15031"/>
                    <a:pt x="15031" y="0"/>
                    <a:pt x="33573" y="0"/>
                  </a:cubicBezTo>
                  <a:close/>
                </a:path>
              </a:pathLst>
            </a:custGeom>
            <a:solidFill>
              <a:srgbClr val="7CBEEA"/>
            </a:solidFill>
          </p:spPr>
        </p:sp>
        <p:sp>
          <p:nvSpPr>
            <p:cNvPr id="11" name="TextBox 11"/>
            <p:cNvSpPr txBox="1"/>
            <p:nvPr/>
          </p:nvSpPr>
          <p:spPr>
            <a:xfrm>
              <a:off x="0" y="0"/>
              <a:ext cx="812800" cy="812800"/>
            </a:xfrm>
            <a:prstGeom prst="rect">
              <a:avLst/>
            </a:prstGeom>
          </p:spPr>
          <p:txBody>
            <a:bodyPr lIns="25400" tIns="25400" rIns="25400" bIns="25400" rtlCol="0" anchor="ctr"/>
            <a:lstStyle/>
            <a:p>
              <a:pPr algn="ctr">
                <a:lnSpc>
                  <a:spcPts val="1200"/>
                </a:lnSpc>
              </a:pPr>
              <a:endParaRPr sz="450"/>
            </a:p>
          </p:txBody>
        </p:sp>
      </p:grpSp>
      <p:grpSp>
        <p:nvGrpSpPr>
          <p:cNvPr id="12" name="Group 12"/>
          <p:cNvGrpSpPr/>
          <p:nvPr/>
        </p:nvGrpSpPr>
        <p:grpSpPr>
          <a:xfrm>
            <a:off x="6127501" y="1901602"/>
            <a:ext cx="2502149" cy="2472921"/>
            <a:chOff x="0" y="0"/>
            <a:chExt cx="1318004" cy="1302609"/>
          </a:xfrm>
        </p:grpSpPr>
        <p:sp>
          <p:nvSpPr>
            <p:cNvPr id="13" name="Freeform 13"/>
            <p:cNvSpPr/>
            <p:nvPr/>
          </p:nvSpPr>
          <p:spPr>
            <a:xfrm>
              <a:off x="0" y="0"/>
              <a:ext cx="1318004" cy="1302609"/>
            </a:xfrm>
            <a:custGeom>
              <a:avLst/>
              <a:gdLst/>
              <a:ahLst/>
              <a:cxnLst/>
              <a:rect l="l" t="t" r="r" b="b"/>
              <a:pathLst>
                <a:path w="1318004" h="1302609">
                  <a:moveTo>
                    <a:pt x="78900" y="0"/>
                  </a:moveTo>
                  <a:lnTo>
                    <a:pt x="1239105" y="0"/>
                  </a:lnTo>
                  <a:cubicBezTo>
                    <a:pt x="1260030" y="0"/>
                    <a:pt x="1280099" y="8313"/>
                    <a:pt x="1294895" y="23109"/>
                  </a:cubicBezTo>
                  <a:cubicBezTo>
                    <a:pt x="1309692" y="37906"/>
                    <a:pt x="1318004" y="57974"/>
                    <a:pt x="1318004" y="78900"/>
                  </a:cubicBezTo>
                  <a:lnTo>
                    <a:pt x="1318004" y="1223709"/>
                  </a:lnTo>
                  <a:cubicBezTo>
                    <a:pt x="1318004" y="1267284"/>
                    <a:pt x="1282680" y="1302609"/>
                    <a:pt x="1239105" y="1302609"/>
                  </a:cubicBezTo>
                  <a:lnTo>
                    <a:pt x="78900" y="1302609"/>
                  </a:lnTo>
                  <a:cubicBezTo>
                    <a:pt x="57974" y="1302609"/>
                    <a:pt x="37906" y="1294296"/>
                    <a:pt x="23109" y="1279499"/>
                  </a:cubicBezTo>
                  <a:cubicBezTo>
                    <a:pt x="8313" y="1264703"/>
                    <a:pt x="0" y="1244634"/>
                    <a:pt x="0" y="1223709"/>
                  </a:cubicBezTo>
                  <a:lnTo>
                    <a:pt x="0" y="78900"/>
                  </a:lnTo>
                  <a:cubicBezTo>
                    <a:pt x="0" y="57974"/>
                    <a:pt x="8313" y="37906"/>
                    <a:pt x="23109" y="23109"/>
                  </a:cubicBezTo>
                  <a:cubicBezTo>
                    <a:pt x="37906" y="8313"/>
                    <a:pt x="57974" y="0"/>
                    <a:pt x="78900" y="0"/>
                  </a:cubicBezTo>
                  <a:close/>
                </a:path>
              </a:pathLst>
            </a:custGeom>
            <a:solidFill>
              <a:srgbClr val="FFFFFF"/>
            </a:solidFill>
          </p:spPr>
        </p:sp>
        <p:sp>
          <p:nvSpPr>
            <p:cNvPr id="14" name="TextBox 14"/>
            <p:cNvSpPr txBox="1"/>
            <p:nvPr/>
          </p:nvSpPr>
          <p:spPr>
            <a:xfrm>
              <a:off x="0" y="0"/>
              <a:ext cx="812800" cy="812800"/>
            </a:xfrm>
            <a:prstGeom prst="rect">
              <a:avLst/>
            </a:prstGeom>
          </p:spPr>
          <p:txBody>
            <a:bodyPr lIns="25400" tIns="25400" rIns="25400" bIns="25400" rtlCol="0" anchor="ctr"/>
            <a:lstStyle/>
            <a:p>
              <a:pPr algn="ctr">
                <a:lnSpc>
                  <a:spcPts val="1200"/>
                </a:lnSpc>
              </a:pPr>
              <a:endParaRPr sz="450"/>
            </a:p>
          </p:txBody>
        </p:sp>
      </p:grpSp>
      <p:pic>
        <p:nvPicPr>
          <p:cNvPr id="15" name="Picture 15"/>
          <p:cNvPicPr>
            <a:picLocks noChangeAspect="1"/>
          </p:cNvPicPr>
          <p:nvPr/>
        </p:nvPicPr>
        <p:blipFill>
          <a:blip r:embed="rId4"/>
          <a:srcRect l="24235" r="9541"/>
          <a:stretch>
            <a:fillRect/>
          </a:stretch>
        </p:blipFill>
        <p:spPr>
          <a:xfrm>
            <a:off x="6238911" y="2154669"/>
            <a:ext cx="2279331" cy="1966787"/>
          </a:xfrm>
          <a:prstGeom prst="rect">
            <a:avLst/>
          </a:prstGeom>
        </p:spPr>
      </p:pic>
      <p:sp>
        <p:nvSpPr>
          <p:cNvPr id="16" name="TextBox 16"/>
          <p:cNvSpPr txBox="1"/>
          <p:nvPr/>
        </p:nvSpPr>
        <p:spPr>
          <a:xfrm>
            <a:off x="3929847" y="429042"/>
            <a:ext cx="1284306" cy="432298"/>
          </a:xfrm>
          <a:prstGeom prst="rect">
            <a:avLst/>
          </a:prstGeom>
        </p:spPr>
        <p:txBody>
          <a:bodyPr lIns="0" tIns="0" rIns="0" bIns="0" rtlCol="0" anchor="t">
            <a:spAutoFit/>
          </a:bodyPr>
          <a:lstStyle/>
          <a:p>
            <a:pPr algn="ctr">
              <a:lnSpc>
                <a:spcPts val="3640"/>
              </a:lnSpc>
            </a:pPr>
            <a:r>
              <a:rPr lang="en-US" sz="2600">
                <a:solidFill>
                  <a:srgbClr val="0085DE"/>
                </a:solidFill>
                <a:latin typeface="Open Sans"/>
              </a:rPr>
              <a:t>Bronkus</a:t>
            </a:r>
          </a:p>
        </p:txBody>
      </p:sp>
      <p:sp>
        <p:nvSpPr>
          <p:cNvPr id="17" name="TextBox 17"/>
          <p:cNvSpPr txBox="1"/>
          <p:nvPr/>
        </p:nvSpPr>
        <p:spPr>
          <a:xfrm>
            <a:off x="1022912" y="1685925"/>
            <a:ext cx="4953171" cy="3213957"/>
          </a:xfrm>
          <a:prstGeom prst="rect">
            <a:avLst/>
          </a:prstGeom>
        </p:spPr>
        <p:txBody>
          <a:bodyPr lIns="0" tIns="0" rIns="0" bIns="0" rtlCol="0" anchor="t">
            <a:spAutoFit/>
          </a:bodyPr>
          <a:lstStyle/>
          <a:p>
            <a:pPr algn="just">
              <a:lnSpc>
                <a:spcPts val="2100"/>
              </a:lnSpc>
            </a:pPr>
            <a:r>
              <a:rPr lang="en-US" sz="1500">
                <a:solidFill>
                  <a:srgbClr val="000000"/>
                </a:solidFill>
                <a:latin typeface="Open Sans"/>
              </a:rPr>
              <a:t>Bronkus merupakan cabang batang tenggorokan yang jumlahnya sepasang, yang satu menuju ke paru-paru kanan dan yang satu lagi menuju ke paru-paru kiri. Tempat percabangan ini disebut bifurkase. Bronkus yang ke kiri lebih panjang dan sempit serta kedudukannya lebih mendatar daripada yang ke kanan. Hal ini merupakan salah satu sebab mengapa paru-paru kanan lebih mudah terserang penyakit. Bronkus sebelah kanan bercabang menjadi tiga bronkiolus, sedangkan bronkus sebelah kiri bercabang menjadi dua bronkiolus.</a:t>
            </a:r>
          </a:p>
          <a:p>
            <a:pPr algn="just">
              <a:lnSpc>
                <a:spcPts val="2100"/>
              </a:lnSpc>
            </a:pPr>
            <a:endParaRPr lang="en-US" sz="1500">
              <a:solidFill>
                <a:srgbClr val="000000"/>
              </a:solidFill>
              <a:latin typeface="Open Sans"/>
            </a:endParaRPr>
          </a:p>
        </p:txBody>
      </p:sp>
      <p:pic>
        <p:nvPicPr>
          <p:cNvPr id="22" name="Picture 2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6148" y="103255"/>
            <a:ext cx="491496" cy="396826"/>
          </a:xfrm>
          <a:prstGeom prst="rect">
            <a:avLst/>
          </a:prstGeom>
        </p:spPr>
      </p:pic>
      <p:pic>
        <p:nvPicPr>
          <p:cNvPr id="24" name="Picture 13">
            <a:hlinkClick r:id="" action="ppaction://hlinkshowjump?jump=nextslide"/>
            <a:extLst>
              <a:ext uri="{FF2B5EF4-FFF2-40B4-BE49-F238E27FC236}">
                <a16:creationId xmlns:a16="http://schemas.microsoft.com/office/drawing/2014/main" id="{CE520801-419C-C98B-48D1-C47ADFB9EF2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475832" y="4467027"/>
            <a:ext cx="587142" cy="587142"/>
          </a:xfrm>
          <a:prstGeom prst="rect">
            <a:avLst/>
          </a:prstGeom>
        </p:spPr>
      </p:pic>
      <p:pic>
        <p:nvPicPr>
          <p:cNvPr id="25" name="Picture 19">
            <a:hlinkClick r:id="" action="ppaction://hlinkshowjump?jump=previousslide"/>
            <a:extLst>
              <a:ext uri="{FF2B5EF4-FFF2-40B4-BE49-F238E27FC236}">
                <a16:creationId xmlns:a16="http://schemas.microsoft.com/office/drawing/2014/main" id="{385F0B1F-2B97-361E-2D3B-3DD9C1C645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flipH="1">
            <a:off x="76980" y="4474954"/>
            <a:ext cx="579214" cy="579214"/>
          </a:xfrm>
          <a:prstGeom prst="rect">
            <a:avLst/>
          </a:prstGeom>
        </p:spPr>
      </p:pic>
      <p:pic>
        <p:nvPicPr>
          <p:cNvPr id="27" name="Picture 53">
            <a:hlinkClick r:id="rId9" action="ppaction://hlinksldjump"/>
            <a:extLst>
              <a:ext uri="{FF2B5EF4-FFF2-40B4-BE49-F238E27FC236}">
                <a16:creationId xmlns:a16="http://schemas.microsoft.com/office/drawing/2014/main" id="{850D7813-1555-E5AF-E729-57EFB60369FA}"/>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8458200" y="103255"/>
            <a:ext cx="587142" cy="587142"/>
          </a:xfrm>
          <a:prstGeom prst="rect">
            <a:avLst/>
          </a:prstGeom>
        </p:spPr>
      </p:pic>
    </p:spTree>
    <p:custDataLst>
      <p:tags r:id="rId1"/>
    </p:custData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4FAB"/>
        </a:solidFill>
        <a:effectLst/>
      </p:bgPr>
    </p:bg>
    <p:spTree>
      <p:nvGrpSpPr>
        <p:cNvPr id="1" name=""/>
        <p:cNvGrpSpPr/>
        <p:nvPr/>
      </p:nvGrpSpPr>
      <p:grpSpPr>
        <a:xfrm>
          <a:off x="0" y="0"/>
          <a:ext cx="0" cy="0"/>
          <a:chOff x="0" y="0"/>
          <a:chExt cx="0" cy="0"/>
        </a:xfrm>
      </p:grpSpPr>
      <p:grpSp>
        <p:nvGrpSpPr>
          <p:cNvPr id="2" name="Group 2"/>
          <p:cNvGrpSpPr/>
          <p:nvPr/>
        </p:nvGrpSpPr>
        <p:grpSpPr>
          <a:xfrm>
            <a:off x="-341976" y="4233337"/>
            <a:ext cx="1712652" cy="1384412"/>
            <a:chOff x="0" y="0"/>
            <a:chExt cx="4567072" cy="3691765"/>
          </a:xfrm>
        </p:grpSpPr>
        <p:sp>
          <p:nvSpPr>
            <p:cNvPr id="3" name="Freeform 3"/>
            <p:cNvSpPr/>
            <p:nvPr/>
          </p:nvSpPr>
          <p:spPr>
            <a:xfrm>
              <a:off x="0" y="0"/>
              <a:ext cx="4567047" cy="3691763"/>
            </a:xfrm>
            <a:custGeom>
              <a:avLst/>
              <a:gdLst/>
              <a:ahLst/>
              <a:cxnLst/>
              <a:rect l="l" t="t" r="r" b="b"/>
              <a:pathLst>
                <a:path w="4567047" h="3691763">
                  <a:moveTo>
                    <a:pt x="815975" y="0"/>
                  </a:moveTo>
                  <a:cubicBezTo>
                    <a:pt x="611251" y="0"/>
                    <a:pt x="409448" y="46863"/>
                    <a:pt x="233299" y="149352"/>
                  </a:cubicBezTo>
                  <a:cubicBezTo>
                    <a:pt x="0" y="284734"/>
                    <a:pt x="115316" y="607695"/>
                    <a:pt x="110744" y="842899"/>
                  </a:cubicBezTo>
                  <a:cubicBezTo>
                    <a:pt x="114427" y="1032256"/>
                    <a:pt x="128143" y="1221613"/>
                    <a:pt x="152781" y="1410081"/>
                  </a:cubicBezTo>
                  <a:lnTo>
                    <a:pt x="152781" y="3684397"/>
                  </a:lnTo>
                  <a:lnTo>
                    <a:pt x="4436237" y="3691763"/>
                  </a:lnTo>
                  <a:cubicBezTo>
                    <a:pt x="4567047" y="3348736"/>
                    <a:pt x="4541393" y="2966212"/>
                    <a:pt x="4367657" y="2644267"/>
                  </a:cubicBezTo>
                  <a:cubicBezTo>
                    <a:pt x="4166362" y="2278253"/>
                    <a:pt x="3788537" y="2043176"/>
                    <a:pt x="3373247" y="2009394"/>
                  </a:cubicBezTo>
                  <a:cubicBezTo>
                    <a:pt x="2946019" y="1974596"/>
                    <a:pt x="2553589" y="1977390"/>
                    <a:pt x="2298192" y="1554734"/>
                  </a:cubicBezTo>
                  <a:cubicBezTo>
                    <a:pt x="2095119" y="1218946"/>
                    <a:pt x="2163699" y="824738"/>
                    <a:pt x="1899285" y="497205"/>
                  </a:cubicBezTo>
                  <a:cubicBezTo>
                    <a:pt x="1650111" y="189230"/>
                    <a:pt x="1227201" y="0"/>
                    <a:pt x="815975" y="0"/>
                  </a:cubicBezTo>
                  <a:close/>
                </a:path>
              </a:pathLst>
            </a:custGeom>
            <a:solidFill>
              <a:srgbClr val="7CBEEA"/>
            </a:solidFill>
          </p:spPr>
        </p:sp>
      </p:grpSp>
      <p:grpSp>
        <p:nvGrpSpPr>
          <p:cNvPr id="4" name="Group 4"/>
          <p:cNvGrpSpPr/>
          <p:nvPr/>
        </p:nvGrpSpPr>
        <p:grpSpPr>
          <a:xfrm rot="5400000">
            <a:off x="7511416" y="3525867"/>
            <a:ext cx="1812825" cy="1720243"/>
            <a:chOff x="0" y="0"/>
            <a:chExt cx="4834200" cy="4587315"/>
          </a:xfrm>
        </p:grpSpPr>
        <p:sp>
          <p:nvSpPr>
            <p:cNvPr id="5" name="Freeform 5"/>
            <p:cNvSpPr/>
            <p:nvPr/>
          </p:nvSpPr>
          <p:spPr>
            <a:xfrm>
              <a:off x="0" y="0"/>
              <a:ext cx="4834128" cy="4587367"/>
            </a:xfrm>
            <a:custGeom>
              <a:avLst/>
              <a:gdLst/>
              <a:ahLst/>
              <a:cxnLst/>
              <a:rect l="l" t="t" r="r" b="b"/>
              <a:pathLst>
                <a:path w="4834128" h="4587367">
                  <a:moveTo>
                    <a:pt x="195961" y="0"/>
                  </a:moveTo>
                  <a:cubicBezTo>
                    <a:pt x="195834" y="0"/>
                    <a:pt x="195580" y="127"/>
                    <a:pt x="195326" y="508"/>
                  </a:cubicBezTo>
                  <a:lnTo>
                    <a:pt x="196469" y="508"/>
                  </a:lnTo>
                  <a:cubicBezTo>
                    <a:pt x="196342" y="254"/>
                    <a:pt x="196215" y="0"/>
                    <a:pt x="195961" y="0"/>
                  </a:cubicBezTo>
                  <a:close/>
                  <a:moveTo>
                    <a:pt x="196469" y="508"/>
                  </a:moveTo>
                  <a:cubicBezTo>
                    <a:pt x="197612" y="4191"/>
                    <a:pt x="193548" y="27559"/>
                    <a:pt x="195707" y="27559"/>
                  </a:cubicBezTo>
                  <a:cubicBezTo>
                    <a:pt x="195834" y="27559"/>
                    <a:pt x="196088" y="27432"/>
                    <a:pt x="196342" y="27051"/>
                  </a:cubicBezTo>
                  <a:cubicBezTo>
                    <a:pt x="41910" y="311404"/>
                    <a:pt x="0" y="663067"/>
                    <a:pt x="116586" y="965708"/>
                  </a:cubicBezTo>
                  <a:cubicBezTo>
                    <a:pt x="234188" y="1267333"/>
                    <a:pt x="518414" y="1506601"/>
                    <a:pt x="840486" y="1538224"/>
                  </a:cubicBezTo>
                  <a:cubicBezTo>
                    <a:pt x="867791" y="1540891"/>
                    <a:pt x="894969" y="1542161"/>
                    <a:pt x="922147" y="1542161"/>
                  </a:cubicBezTo>
                  <a:cubicBezTo>
                    <a:pt x="1301242" y="1542161"/>
                    <a:pt x="1668145" y="1303655"/>
                    <a:pt x="2041906" y="1303655"/>
                  </a:cubicBezTo>
                  <a:cubicBezTo>
                    <a:pt x="2089785" y="1303655"/>
                    <a:pt x="2137918" y="1307592"/>
                    <a:pt x="2186051" y="1316355"/>
                  </a:cubicBezTo>
                  <a:cubicBezTo>
                    <a:pt x="2602103" y="1393063"/>
                    <a:pt x="2870073" y="1815338"/>
                    <a:pt x="2954909" y="2230501"/>
                  </a:cubicBezTo>
                  <a:cubicBezTo>
                    <a:pt x="3039745" y="2644521"/>
                    <a:pt x="2992755" y="3075051"/>
                    <a:pt x="3050032" y="3494278"/>
                  </a:cubicBezTo>
                  <a:cubicBezTo>
                    <a:pt x="3076575" y="3691636"/>
                    <a:pt x="3128772" y="3888994"/>
                    <a:pt x="3238119" y="4055618"/>
                  </a:cubicBezTo>
                  <a:cubicBezTo>
                    <a:pt x="3498850" y="4450334"/>
                    <a:pt x="4021328" y="4577080"/>
                    <a:pt x="4493641" y="4587240"/>
                  </a:cubicBezTo>
                  <a:cubicBezTo>
                    <a:pt x="4496435" y="4587240"/>
                    <a:pt x="4499102" y="4587367"/>
                    <a:pt x="4501896" y="4587367"/>
                  </a:cubicBezTo>
                  <a:cubicBezTo>
                    <a:pt x="4630039" y="4587367"/>
                    <a:pt x="4711954" y="4539996"/>
                    <a:pt x="4786122" y="4431919"/>
                  </a:cubicBezTo>
                  <a:cubicBezTo>
                    <a:pt x="4834128" y="4361434"/>
                    <a:pt x="4831080" y="4375658"/>
                    <a:pt x="4768723" y="4315333"/>
                  </a:cubicBezTo>
                  <a:lnTo>
                    <a:pt x="4746244" y="508"/>
                  </a:lnTo>
                  <a:close/>
                </a:path>
              </a:pathLst>
            </a:custGeom>
            <a:solidFill>
              <a:srgbClr val="7CBEEA"/>
            </a:solidFill>
          </p:spPr>
        </p:sp>
      </p:grpSp>
      <p:grpSp>
        <p:nvGrpSpPr>
          <p:cNvPr id="6" name="Group 6"/>
          <p:cNvGrpSpPr/>
          <p:nvPr/>
        </p:nvGrpSpPr>
        <p:grpSpPr>
          <a:xfrm rot="4043468">
            <a:off x="-489739" y="-295381"/>
            <a:ext cx="1712652" cy="1384412"/>
            <a:chOff x="0" y="0"/>
            <a:chExt cx="4567072" cy="3691765"/>
          </a:xfrm>
        </p:grpSpPr>
        <p:sp>
          <p:nvSpPr>
            <p:cNvPr id="7" name="Freeform 7"/>
            <p:cNvSpPr/>
            <p:nvPr/>
          </p:nvSpPr>
          <p:spPr>
            <a:xfrm>
              <a:off x="0" y="0"/>
              <a:ext cx="4567047" cy="3691763"/>
            </a:xfrm>
            <a:custGeom>
              <a:avLst/>
              <a:gdLst/>
              <a:ahLst/>
              <a:cxnLst/>
              <a:rect l="l" t="t" r="r" b="b"/>
              <a:pathLst>
                <a:path w="4567047" h="3691763">
                  <a:moveTo>
                    <a:pt x="815975" y="0"/>
                  </a:moveTo>
                  <a:cubicBezTo>
                    <a:pt x="611251" y="0"/>
                    <a:pt x="409448" y="46863"/>
                    <a:pt x="233299" y="149352"/>
                  </a:cubicBezTo>
                  <a:cubicBezTo>
                    <a:pt x="0" y="284734"/>
                    <a:pt x="115316" y="607695"/>
                    <a:pt x="110744" y="842899"/>
                  </a:cubicBezTo>
                  <a:cubicBezTo>
                    <a:pt x="114427" y="1032256"/>
                    <a:pt x="128143" y="1221613"/>
                    <a:pt x="152781" y="1410081"/>
                  </a:cubicBezTo>
                  <a:lnTo>
                    <a:pt x="152781" y="3684397"/>
                  </a:lnTo>
                  <a:lnTo>
                    <a:pt x="4436237" y="3691763"/>
                  </a:lnTo>
                  <a:cubicBezTo>
                    <a:pt x="4567047" y="3348736"/>
                    <a:pt x="4541393" y="2966212"/>
                    <a:pt x="4367657" y="2644267"/>
                  </a:cubicBezTo>
                  <a:cubicBezTo>
                    <a:pt x="4166362" y="2278253"/>
                    <a:pt x="3788537" y="2043176"/>
                    <a:pt x="3373247" y="2009394"/>
                  </a:cubicBezTo>
                  <a:cubicBezTo>
                    <a:pt x="2946019" y="1974596"/>
                    <a:pt x="2553589" y="1977390"/>
                    <a:pt x="2298192" y="1554734"/>
                  </a:cubicBezTo>
                  <a:cubicBezTo>
                    <a:pt x="2095119" y="1218946"/>
                    <a:pt x="2163699" y="824738"/>
                    <a:pt x="1899285" y="497205"/>
                  </a:cubicBezTo>
                  <a:cubicBezTo>
                    <a:pt x="1650111" y="189230"/>
                    <a:pt x="1227201" y="0"/>
                    <a:pt x="815975" y="0"/>
                  </a:cubicBezTo>
                  <a:close/>
                </a:path>
              </a:pathLst>
            </a:custGeom>
            <a:solidFill>
              <a:srgbClr val="7CBEEA"/>
            </a:solidFill>
          </p:spPr>
        </p:sp>
      </p:grpSp>
      <p:grpSp>
        <p:nvGrpSpPr>
          <p:cNvPr id="8" name="Group 8"/>
          <p:cNvGrpSpPr/>
          <p:nvPr/>
        </p:nvGrpSpPr>
        <p:grpSpPr>
          <a:xfrm>
            <a:off x="2433655" y="193046"/>
            <a:ext cx="4276690" cy="963165"/>
            <a:chOff x="0" y="0"/>
            <a:chExt cx="2252742" cy="507346"/>
          </a:xfrm>
        </p:grpSpPr>
        <p:sp>
          <p:nvSpPr>
            <p:cNvPr id="9" name="Freeform 9"/>
            <p:cNvSpPr/>
            <p:nvPr/>
          </p:nvSpPr>
          <p:spPr>
            <a:xfrm>
              <a:off x="0" y="0"/>
              <a:ext cx="2252742" cy="507346"/>
            </a:xfrm>
            <a:custGeom>
              <a:avLst/>
              <a:gdLst/>
              <a:ahLst/>
              <a:cxnLst/>
              <a:rect l="l" t="t" r="r" b="b"/>
              <a:pathLst>
                <a:path w="2252742" h="507346">
                  <a:moveTo>
                    <a:pt x="46162" y="0"/>
                  </a:moveTo>
                  <a:lnTo>
                    <a:pt x="2206580" y="0"/>
                  </a:lnTo>
                  <a:cubicBezTo>
                    <a:pt x="2232075" y="0"/>
                    <a:pt x="2252742" y="20667"/>
                    <a:pt x="2252742" y="46162"/>
                  </a:cubicBezTo>
                  <a:lnTo>
                    <a:pt x="2252742" y="461184"/>
                  </a:lnTo>
                  <a:cubicBezTo>
                    <a:pt x="2252742" y="473427"/>
                    <a:pt x="2247878" y="485168"/>
                    <a:pt x="2239221" y="493825"/>
                  </a:cubicBezTo>
                  <a:cubicBezTo>
                    <a:pt x="2230565" y="502482"/>
                    <a:pt x="2218823" y="507346"/>
                    <a:pt x="2206580" y="507346"/>
                  </a:cubicBezTo>
                  <a:lnTo>
                    <a:pt x="46162" y="507346"/>
                  </a:lnTo>
                  <a:cubicBezTo>
                    <a:pt x="20667" y="507346"/>
                    <a:pt x="0" y="486679"/>
                    <a:pt x="0" y="461184"/>
                  </a:cubicBezTo>
                  <a:lnTo>
                    <a:pt x="0" y="46162"/>
                  </a:lnTo>
                  <a:cubicBezTo>
                    <a:pt x="0" y="33919"/>
                    <a:pt x="4863" y="22177"/>
                    <a:pt x="13520" y="13520"/>
                  </a:cubicBezTo>
                  <a:cubicBezTo>
                    <a:pt x="22177" y="4863"/>
                    <a:pt x="33919" y="0"/>
                    <a:pt x="46162" y="0"/>
                  </a:cubicBezTo>
                  <a:close/>
                </a:path>
              </a:pathLst>
            </a:custGeom>
            <a:solidFill>
              <a:srgbClr val="FFFFFF"/>
            </a:solidFill>
          </p:spPr>
        </p:sp>
        <p:sp>
          <p:nvSpPr>
            <p:cNvPr id="10" name="TextBox 10"/>
            <p:cNvSpPr txBox="1"/>
            <p:nvPr/>
          </p:nvSpPr>
          <p:spPr>
            <a:xfrm>
              <a:off x="0" y="0"/>
              <a:ext cx="812800" cy="812800"/>
            </a:xfrm>
            <a:prstGeom prst="rect">
              <a:avLst/>
            </a:prstGeom>
          </p:spPr>
          <p:txBody>
            <a:bodyPr lIns="25400" tIns="25400" rIns="25400" bIns="25400" rtlCol="0" anchor="ctr"/>
            <a:lstStyle/>
            <a:p>
              <a:pPr algn="ctr">
                <a:lnSpc>
                  <a:spcPts val="1200"/>
                </a:lnSpc>
              </a:pPr>
              <a:endParaRPr sz="450"/>
            </a:p>
          </p:txBody>
        </p:sp>
      </p:grpSp>
      <p:grpSp>
        <p:nvGrpSpPr>
          <p:cNvPr id="11" name="Group 11"/>
          <p:cNvGrpSpPr/>
          <p:nvPr/>
        </p:nvGrpSpPr>
        <p:grpSpPr>
          <a:xfrm>
            <a:off x="864301" y="1487474"/>
            <a:ext cx="5880253" cy="3301177"/>
            <a:chOff x="0" y="0"/>
            <a:chExt cx="3097417" cy="1738891"/>
          </a:xfrm>
        </p:grpSpPr>
        <p:sp>
          <p:nvSpPr>
            <p:cNvPr id="12" name="Freeform 12"/>
            <p:cNvSpPr/>
            <p:nvPr/>
          </p:nvSpPr>
          <p:spPr>
            <a:xfrm>
              <a:off x="0" y="0"/>
              <a:ext cx="3097417" cy="1738892"/>
            </a:xfrm>
            <a:custGeom>
              <a:avLst/>
              <a:gdLst/>
              <a:ahLst/>
              <a:cxnLst/>
              <a:rect l="l" t="t" r="r" b="b"/>
              <a:pathLst>
                <a:path w="3097417" h="1738892">
                  <a:moveTo>
                    <a:pt x="33573" y="0"/>
                  </a:moveTo>
                  <a:lnTo>
                    <a:pt x="3063844" y="0"/>
                  </a:lnTo>
                  <a:cubicBezTo>
                    <a:pt x="3082386" y="0"/>
                    <a:pt x="3097417" y="15031"/>
                    <a:pt x="3097417" y="33573"/>
                  </a:cubicBezTo>
                  <a:lnTo>
                    <a:pt x="3097417" y="1705318"/>
                  </a:lnTo>
                  <a:cubicBezTo>
                    <a:pt x="3097417" y="1723860"/>
                    <a:pt x="3082386" y="1738892"/>
                    <a:pt x="3063844" y="1738892"/>
                  </a:cubicBezTo>
                  <a:lnTo>
                    <a:pt x="33573" y="1738892"/>
                  </a:lnTo>
                  <a:cubicBezTo>
                    <a:pt x="15031" y="1738892"/>
                    <a:pt x="0" y="1723860"/>
                    <a:pt x="0" y="1705318"/>
                  </a:cubicBezTo>
                  <a:lnTo>
                    <a:pt x="0" y="33573"/>
                  </a:lnTo>
                  <a:cubicBezTo>
                    <a:pt x="0" y="15031"/>
                    <a:pt x="15031" y="0"/>
                    <a:pt x="33573" y="0"/>
                  </a:cubicBezTo>
                  <a:close/>
                </a:path>
              </a:pathLst>
            </a:custGeom>
            <a:solidFill>
              <a:srgbClr val="7CBEEA"/>
            </a:solidFill>
          </p:spPr>
        </p:sp>
        <p:sp>
          <p:nvSpPr>
            <p:cNvPr id="13" name="TextBox 13"/>
            <p:cNvSpPr txBox="1"/>
            <p:nvPr/>
          </p:nvSpPr>
          <p:spPr>
            <a:xfrm>
              <a:off x="0" y="0"/>
              <a:ext cx="812800" cy="812800"/>
            </a:xfrm>
            <a:prstGeom prst="rect">
              <a:avLst/>
            </a:prstGeom>
          </p:spPr>
          <p:txBody>
            <a:bodyPr lIns="25400" tIns="25400" rIns="25400" bIns="25400" rtlCol="0" anchor="ctr"/>
            <a:lstStyle/>
            <a:p>
              <a:pPr algn="ctr">
                <a:lnSpc>
                  <a:spcPts val="1200"/>
                </a:lnSpc>
              </a:pPr>
              <a:endParaRPr sz="450"/>
            </a:p>
          </p:txBody>
        </p:sp>
      </p:grpSp>
      <p:grpSp>
        <p:nvGrpSpPr>
          <p:cNvPr id="14" name="Group 14"/>
          <p:cNvGrpSpPr/>
          <p:nvPr/>
        </p:nvGrpSpPr>
        <p:grpSpPr>
          <a:xfrm>
            <a:off x="6127501" y="1901602"/>
            <a:ext cx="2502149" cy="2472921"/>
            <a:chOff x="0" y="0"/>
            <a:chExt cx="1318004" cy="1302609"/>
          </a:xfrm>
        </p:grpSpPr>
        <p:sp>
          <p:nvSpPr>
            <p:cNvPr id="15" name="Freeform 15"/>
            <p:cNvSpPr/>
            <p:nvPr/>
          </p:nvSpPr>
          <p:spPr>
            <a:xfrm>
              <a:off x="0" y="0"/>
              <a:ext cx="1318004" cy="1302609"/>
            </a:xfrm>
            <a:custGeom>
              <a:avLst/>
              <a:gdLst/>
              <a:ahLst/>
              <a:cxnLst/>
              <a:rect l="l" t="t" r="r" b="b"/>
              <a:pathLst>
                <a:path w="1318004" h="1302609">
                  <a:moveTo>
                    <a:pt x="78900" y="0"/>
                  </a:moveTo>
                  <a:lnTo>
                    <a:pt x="1239105" y="0"/>
                  </a:lnTo>
                  <a:cubicBezTo>
                    <a:pt x="1260030" y="0"/>
                    <a:pt x="1280099" y="8313"/>
                    <a:pt x="1294895" y="23109"/>
                  </a:cubicBezTo>
                  <a:cubicBezTo>
                    <a:pt x="1309692" y="37906"/>
                    <a:pt x="1318004" y="57974"/>
                    <a:pt x="1318004" y="78900"/>
                  </a:cubicBezTo>
                  <a:lnTo>
                    <a:pt x="1318004" y="1223709"/>
                  </a:lnTo>
                  <a:cubicBezTo>
                    <a:pt x="1318004" y="1267284"/>
                    <a:pt x="1282680" y="1302609"/>
                    <a:pt x="1239105" y="1302609"/>
                  </a:cubicBezTo>
                  <a:lnTo>
                    <a:pt x="78900" y="1302609"/>
                  </a:lnTo>
                  <a:cubicBezTo>
                    <a:pt x="57974" y="1302609"/>
                    <a:pt x="37906" y="1294296"/>
                    <a:pt x="23109" y="1279499"/>
                  </a:cubicBezTo>
                  <a:cubicBezTo>
                    <a:pt x="8313" y="1264703"/>
                    <a:pt x="0" y="1244634"/>
                    <a:pt x="0" y="1223709"/>
                  </a:cubicBezTo>
                  <a:lnTo>
                    <a:pt x="0" y="78900"/>
                  </a:lnTo>
                  <a:cubicBezTo>
                    <a:pt x="0" y="57974"/>
                    <a:pt x="8313" y="37906"/>
                    <a:pt x="23109" y="23109"/>
                  </a:cubicBezTo>
                  <a:cubicBezTo>
                    <a:pt x="37906" y="8313"/>
                    <a:pt x="57974" y="0"/>
                    <a:pt x="78900" y="0"/>
                  </a:cubicBezTo>
                  <a:close/>
                </a:path>
              </a:pathLst>
            </a:custGeom>
            <a:solidFill>
              <a:srgbClr val="FFFFFF"/>
            </a:solidFill>
          </p:spPr>
        </p:sp>
        <p:sp>
          <p:nvSpPr>
            <p:cNvPr id="16" name="TextBox 16"/>
            <p:cNvSpPr txBox="1"/>
            <p:nvPr/>
          </p:nvSpPr>
          <p:spPr>
            <a:xfrm>
              <a:off x="0" y="0"/>
              <a:ext cx="812800" cy="812800"/>
            </a:xfrm>
            <a:prstGeom prst="rect">
              <a:avLst/>
            </a:prstGeom>
          </p:spPr>
          <p:txBody>
            <a:bodyPr lIns="25400" tIns="25400" rIns="25400" bIns="25400" rtlCol="0" anchor="ctr"/>
            <a:lstStyle/>
            <a:p>
              <a:pPr algn="ctr">
                <a:lnSpc>
                  <a:spcPts val="1200"/>
                </a:lnSpc>
              </a:pPr>
              <a:endParaRPr sz="450"/>
            </a:p>
          </p:txBody>
        </p:sp>
      </p:grpSp>
      <p:pic>
        <p:nvPicPr>
          <p:cNvPr id="17" name="Picture 17"/>
          <p:cNvPicPr>
            <a:picLocks noChangeAspect="1"/>
          </p:cNvPicPr>
          <p:nvPr/>
        </p:nvPicPr>
        <p:blipFill>
          <a:blip r:embed="rId4"/>
          <a:srcRect/>
          <a:stretch>
            <a:fillRect/>
          </a:stretch>
        </p:blipFill>
        <p:spPr>
          <a:xfrm>
            <a:off x="6365300" y="2042788"/>
            <a:ext cx="2026551" cy="2190549"/>
          </a:xfrm>
          <a:prstGeom prst="rect">
            <a:avLst/>
          </a:prstGeom>
        </p:spPr>
      </p:pic>
      <p:sp>
        <p:nvSpPr>
          <p:cNvPr id="18" name="TextBox 18"/>
          <p:cNvSpPr txBox="1"/>
          <p:nvPr/>
        </p:nvSpPr>
        <p:spPr>
          <a:xfrm>
            <a:off x="3746613" y="429042"/>
            <a:ext cx="1650775" cy="432298"/>
          </a:xfrm>
          <a:prstGeom prst="rect">
            <a:avLst/>
          </a:prstGeom>
        </p:spPr>
        <p:txBody>
          <a:bodyPr lIns="0" tIns="0" rIns="0" bIns="0" rtlCol="0" anchor="t">
            <a:spAutoFit/>
          </a:bodyPr>
          <a:lstStyle/>
          <a:p>
            <a:pPr algn="ctr">
              <a:lnSpc>
                <a:spcPts val="3640"/>
              </a:lnSpc>
            </a:pPr>
            <a:r>
              <a:rPr lang="en-US" sz="2600">
                <a:solidFill>
                  <a:srgbClr val="0085DE"/>
                </a:solidFill>
                <a:latin typeface="Open Sans"/>
              </a:rPr>
              <a:t>Bronkiolus</a:t>
            </a:r>
          </a:p>
        </p:txBody>
      </p:sp>
      <p:sp>
        <p:nvSpPr>
          <p:cNvPr id="19" name="TextBox 19"/>
          <p:cNvSpPr txBox="1"/>
          <p:nvPr/>
        </p:nvSpPr>
        <p:spPr>
          <a:xfrm>
            <a:off x="1026942" y="2061737"/>
            <a:ext cx="4945721" cy="2136739"/>
          </a:xfrm>
          <a:prstGeom prst="rect">
            <a:avLst/>
          </a:prstGeom>
        </p:spPr>
        <p:txBody>
          <a:bodyPr lIns="0" tIns="0" rIns="0" bIns="0" rtlCol="0" anchor="t">
            <a:spAutoFit/>
          </a:bodyPr>
          <a:lstStyle/>
          <a:p>
            <a:pPr algn="just">
              <a:lnSpc>
                <a:spcPts val="2100"/>
              </a:lnSpc>
            </a:pPr>
            <a:r>
              <a:rPr lang="en-US" sz="1500">
                <a:solidFill>
                  <a:srgbClr val="000000"/>
                </a:solidFill>
                <a:latin typeface="Open Sans"/>
              </a:rPr>
              <a:t>Bronkiolus merupakan cabang dari bronkus, dindingnya lebih tipis dan salurannya lebih kecil. Semakin kecil salurannya, semakin berkurang tulang rawannya dan akhirnya tinggal dinding fibrosa dengan lapisan silia. Setiap bronkiolus terminal (terakhir) bermuara ke dalam seberkas kantung-kantung kecil mirip anggur yang disebut alveolus.</a:t>
            </a:r>
          </a:p>
          <a:p>
            <a:pPr algn="just">
              <a:lnSpc>
                <a:spcPts val="2100"/>
              </a:lnSpc>
            </a:pPr>
            <a:endParaRPr lang="en-US" sz="1500">
              <a:solidFill>
                <a:srgbClr val="000000"/>
              </a:solidFill>
              <a:latin typeface="Open Sans"/>
            </a:endParaRPr>
          </a:p>
        </p:txBody>
      </p:sp>
      <p:pic>
        <p:nvPicPr>
          <p:cNvPr id="24" name="Picture 2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6148" y="103255"/>
            <a:ext cx="491496" cy="396826"/>
          </a:xfrm>
          <a:prstGeom prst="rect">
            <a:avLst/>
          </a:prstGeom>
        </p:spPr>
      </p:pic>
      <p:pic>
        <p:nvPicPr>
          <p:cNvPr id="26" name="Picture 13">
            <a:hlinkClick r:id="" action="ppaction://hlinkshowjump?jump=nextslide"/>
            <a:extLst>
              <a:ext uri="{FF2B5EF4-FFF2-40B4-BE49-F238E27FC236}">
                <a16:creationId xmlns:a16="http://schemas.microsoft.com/office/drawing/2014/main" id="{A726C2C7-5133-0ADE-5CEF-B03C3E10B6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475832" y="4467027"/>
            <a:ext cx="587142" cy="587142"/>
          </a:xfrm>
          <a:prstGeom prst="rect">
            <a:avLst/>
          </a:prstGeom>
        </p:spPr>
      </p:pic>
      <p:pic>
        <p:nvPicPr>
          <p:cNvPr id="27" name="Picture 19">
            <a:hlinkClick r:id="" action="ppaction://hlinkshowjump?jump=previousslide"/>
            <a:extLst>
              <a:ext uri="{FF2B5EF4-FFF2-40B4-BE49-F238E27FC236}">
                <a16:creationId xmlns:a16="http://schemas.microsoft.com/office/drawing/2014/main" id="{3547AB03-21F0-A277-6FCC-9DCC537ED2D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flipH="1">
            <a:off x="76980" y="4474954"/>
            <a:ext cx="579214" cy="579214"/>
          </a:xfrm>
          <a:prstGeom prst="rect">
            <a:avLst/>
          </a:prstGeom>
        </p:spPr>
      </p:pic>
      <p:pic>
        <p:nvPicPr>
          <p:cNvPr id="29" name="Picture 53">
            <a:hlinkClick r:id="rId9" action="ppaction://hlinksldjump"/>
            <a:extLst>
              <a:ext uri="{FF2B5EF4-FFF2-40B4-BE49-F238E27FC236}">
                <a16:creationId xmlns:a16="http://schemas.microsoft.com/office/drawing/2014/main" id="{D97C715F-CDAE-4086-22B8-4BFD6039FCCB}"/>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8458200" y="103255"/>
            <a:ext cx="587142" cy="587142"/>
          </a:xfrm>
          <a:prstGeom prst="rect">
            <a:avLst/>
          </a:prstGeom>
        </p:spPr>
      </p:pic>
    </p:spTree>
    <p:custDataLst>
      <p:tags r:id="rId1"/>
    </p:custData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4FAB"/>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38297" y="-116599"/>
            <a:ext cx="1834731" cy="1245436"/>
            <a:chOff x="0" y="0"/>
            <a:chExt cx="4892616" cy="3321163"/>
          </a:xfrm>
        </p:grpSpPr>
        <p:sp>
          <p:nvSpPr>
            <p:cNvPr id="3" name="Freeform 3"/>
            <p:cNvSpPr/>
            <p:nvPr/>
          </p:nvSpPr>
          <p:spPr>
            <a:xfrm>
              <a:off x="-127" y="-254"/>
              <a:ext cx="4892675" cy="3321304"/>
            </a:xfrm>
            <a:custGeom>
              <a:avLst/>
              <a:gdLst/>
              <a:ahLst/>
              <a:cxnLst/>
              <a:rect l="l" t="t" r="r" b="b"/>
              <a:pathLst>
                <a:path w="4892675" h="3321304">
                  <a:moveTo>
                    <a:pt x="2255139" y="254"/>
                  </a:moveTo>
                  <a:cubicBezTo>
                    <a:pt x="2047875" y="254"/>
                    <a:pt x="1840357" y="41275"/>
                    <a:pt x="1661287" y="142748"/>
                  </a:cubicBezTo>
                  <a:cubicBezTo>
                    <a:pt x="1346835" y="321691"/>
                    <a:pt x="1161669" y="718947"/>
                    <a:pt x="1236091" y="1073658"/>
                  </a:cubicBezTo>
                  <a:cubicBezTo>
                    <a:pt x="1277493" y="1269238"/>
                    <a:pt x="1348867" y="1464691"/>
                    <a:pt x="1326134" y="1662176"/>
                  </a:cubicBezTo>
                  <a:cubicBezTo>
                    <a:pt x="1301242" y="1870075"/>
                    <a:pt x="1172972" y="2055241"/>
                    <a:pt x="1012698" y="2189734"/>
                  </a:cubicBezTo>
                  <a:cubicBezTo>
                    <a:pt x="797560" y="2370709"/>
                    <a:pt x="528574" y="2457577"/>
                    <a:pt x="316484" y="2642743"/>
                  </a:cubicBezTo>
                  <a:cubicBezTo>
                    <a:pt x="219329" y="2728595"/>
                    <a:pt x="127254" y="2828925"/>
                    <a:pt x="77597" y="2949956"/>
                  </a:cubicBezTo>
                  <a:cubicBezTo>
                    <a:pt x="63119" y="2985135"/>
                    <a:pt x="0" y="3309874"/>
                    <a:pt x="75565" y="3309874"/>
                  </a:cubicBezTo>
                  <a:lnTo>
                    <a:pt x="4892675" y="3321304"/>
                  </a:lnTo>
                  <a:lnTo>
                    <a:pt x="4815078" y="189230"/>
                  </a:lnTo>
                  <a:cubicBezTo>
                    <a:pt x="4656836" y="349631"/>
                    <a:pt x="4415790" y="390906"/>
                    <a:pt x="4190365" y="397129"/>
                  </a:cubicBezTo>
                  <a:cubicBezTo>
                    <a:pt x="4172458" y="397637"/>
                    <a:pt x="4154805" y="397891"/>
                    <a:pt x="4137152" y="397891"/>
                  </a:cubicBezTo>
                  <a:cubicBezTo>
                    <a:pt x="3813175" y="397891"/>
                    <a:pt x="3521837" y="309880"/>
                    <a:pt x="3211830" y="207772"/>
                  </a:cubicBezTo>
                  <a:cubicBezTo>
                    <a:pt x="2958465" y="122936"/>
                    <a:pt x="2702941" y="39243"/>
                    <a:pt x="2437130" y="10160"/>
                  </a:cubicBezTo>
                  <a:cubicBezTo>
                    <a:pt x="2376932" y="3556"/>
                    <a:pt x="2316099" y="0"/>
                    <a:pt x="2255139" y="0"/>
                  </a:cubicBezTo>
                  <a:close/>
                </a:path>
              </a:pathLst>
            </a:custGeom>
            <a:solidFill>
              <a:srgbClr val="7CBEEA"/>
            </a:solidFill>
          </p:spPr>
        </p:sp>
      </p:grpSp>
      <p:grpSp>
        <p:nvGrpSpPr>
          <p:cNvPr id="4" name="Group 4"/>
          <p:cNvGrpSpPr/>
          <p:nvPr/>
        </p:nvGrpSpPr>
        <p:grpSpPr>
          <a:xfrm>
            <a:off x="7943674" y="4351425"/>
            <a:ext cx="1338694" cy="908720"/>
            <a:chOff x="0" y="0"/>
            <a:chExt cx="3569851" cy="2423253"/>
          </a:xfrm>
        </p:grpSpPr>
        <p:sp>
          <p:nvSpPr>
            <p:cNvPr id="5" name="Freeform 5"/>
            <p:cNvSpPr/>
            <p:nvPr/>
          </p:nvSpPr>
          <p:spPr>
            <a:xfrm>
              <a:off x="-254" y="0"/>
              <a:ext cx="3569843" cy="2423287"/>
            </a:xfrm>
            <a:custGeom>
              <a:avLst/>
              <a:gdLst/>
              <a:ahLst/>
              <a:cxnLst/>
              <a:rect l="l" t="t" r="r" b="b"/>
              <a:pathLst>
                <a:path w="3569843" h="2423287">
                  <a:moveTo>
                    <a:pt x="1645666" y="0"/>
                  </a:moveTo>
                  <a:cubicBezTo>
                    <a:pt x="1494409" y="0"/>
                    <a:pt x="1343025" y="29972"/>
                    <a:pt x="1212342" y="104013"/>
                  </a:cubicBezTo>
                  <a:cubicBezTo>
                    <a:pt x="982853" y="234569"/>
                    <a:pt x="847852" y="524383"/>
                    <a:pt x="902081" y="783209"/>
                  </a:cubicBezTo>
                  <a:cubicBezTo>
                    <a:pt x="932307" y="925830"/>
                    <a:pt x="984377" y="1068451"/>
                    <a:pt x="967740" y="1212596"/>
                  </a:cubicBezTo>
                  <a:cubicBezTo>
                    <a:pt x="949579" y="1364234"/>
                    <a:pt x="855980" y="1499362"/>
                    <a:pt x="739013" y="1597533"/>
                  </a:cubicBezTo>
                  <a:cubicBezTo>
                    <a:pt x="582041" y="1729613"/>
                    <a:pt x="385826" y="1792986"/>
                    <a:pt x="231013" y="1928114"/>
                  </a:cubicBezTo>
                  <a:cubicBezTo>
                    <a:pt x="160147" y="1990725"/>
                    <a:pt x="92964" y="2063877"/>
                    <a:pt x="56642" y="2152269"/>
                  </a:cubicBezTo>
                  <a:cubicBezTo>
                    <a:pt x="46101" y="2177923"/>
                    <a:pt x="0" y="2414905"/>
                    <a:pt x="55118" y="2414905"/>
                  </a:cubicBezTo>
                  <a:lnTo>
                    <a:pt x="3569843" y="2423287"/>
                  </a:lnTo>
                  <a:lnTo>
                    <a:pt x="3513201" y="137922"/>
                  </a:lnTo>
                  <a:cubicBezTo>
                    <a:pt x="3397758" y="254889"/>
                    <a:pt x="3221863" y="285115"/>
                    <a:pt x="3057398" y="289560"/>
                  </a:cubicBezTo>
                  <a:cubicBezTo>
                    <a:pt x="3044317" y="289941"/>
                    <a:pt x="3031490" y="290195"/>
                    <a:pt x="3018536" y="290195"/>
                  </a:cubicBezTo>
                  <a:cubicBezTo>
                    <a:pt x="2782189" y="290195"/>
                    <a:pt x="2569591" y="225933"/>
                    <a:pt x="2343404" y="151511"/>
                  </a:cubicBezTo>
                  <a:cubicBezTo>
                    <a:pt x="2158746" y="89662"/>
                    <a:pt x="1972310" y="28575"/>
                    <a:pt x="1778381" y="7366"/>
                  </a:cubicBezTo>
                  <a:cubicBezTo>
                    <a:pt x="1734439" y="2540"/>
                    <a:pt x="1690116" y="0"/>
                    <a:pt x="1645666" y="0"/>
                  </a:cubicBezTo>
                  <a:close/>
                </a:path>
              </a:pathLst>
            </a:custGeom>
            <a:solidFill>
              <a:srgbClr val="7CBEEA"/>
            </a:solidFill>
          </p:spPr>
        </p:sp>
      </p:grpSp>
      <p:grpSp>
        <p:nvGrpSpPr>
          <p:cNvPr id="6" name="Group 6"/>
          <p:cNvGrpSpPr/>
          <p:nvPr/>
        </p:nvGrpSpPr>
        <p:grpSpPr>
          <a:xfrm>
            <a:off x="2433655" y="193046"/>
            <a:ext cx="4276690" cy="963165"/>
            <a:chOff x="0" y="0"/>
            <a:chExt cx="2252742" cy="507346"/>
          </a:xfrm>
        </p:grpSpPr>
        <p:sp>
          <p:nvSpPr>
            <p:cNvPr id="7" name="Freeform 7"/>
            <p:cNvSpPr/>
            <p:nvPr/>
          </p:nvSpPr>
          <p:spPr>
            <a:xfrm>
              <a:off x="0" y="0"/>
              <a:ext cx="2252742" cy="507346"/>
            </a:xfrm>
            <a:custGeom>
              <a:avLst/>
              <a:gdLst/>
              <a:ahLst/>
              <a:cxnLst/>
              <a:rect l="l" t="t" r="r" b="b"/>
              <a:pathLst>
                <a:path w="2252742" h="507346">
                  <a:moveTo>
                    <a:pt x="46162" y="0"/>
                  </a:moveTo>
                  <a:lnTo>
                    <a:pt x="2206580" y="0"/>
                  </a:lnTo>
                  <a:cubicBezTo>
                    <a:pt x="2232075" y="0"/>
                    <a:pt x="2252742" y="20667"/>
                    <a:pt x="2252742" y="46162"/>
                  </a:cubicBezTo>
                  <a:lnTo>
                    <a:pt x="2252742" y="461184"/>
                  </a:lnTo>
                  <a:cubicBezTo>
                    <a:pt x="2252742" y="473427"/>
                    <a:pt x="2247878" y="485168"/>
                    <a:pt x="2239221" y="493825"/>
                  </a:cubicBezTo>
                  <a:cubicBezTo>
                    <a:pt x="2230565" y="502482"/>
                    <a:pt x="2218823" y="507346"/>
                    <a:pt x="2206580" y="507346"/>
                  </a:cubicBezTo>
                  <a:lnTo>
                    <a:pt x="46162" y="507346"/>
                  </a:lnTo>
                  <a:cubicBezTo>
                    <a:pt x="20667" y="507346"/>
                    <a:pt x="0" y="486679"/>
                    <a:pt x="0" y="461184"/>
                  </a:cubicBezTo>
                  <a:lnTo>
                    <a:pt x="0" y="46162"/>
                  </a:lnTo>
                  <a:cubicBezTo>
                    <a:pt x="0" y="33919"/>
                    <a:pt x="4863" y="22177"/>
                    <a:pt x="13520" y="13520"/>
                  </a:cubicBezTo>
                  <a:cubicBezTo>
                    <a:pt x="22177" y="4863"/>
                    <a:pt x="33919" y="0"/>
                    <a:pt x="46162" y="0"/>
                  </a:cubicBezTo>
                  <a:close/>
                </a:path>
              </a:pathLst>
            </a:custGeom>
            <a:solidFill>
              <a:srgbClr val="FFFFFF"/>
            </a:solidFill>
          </p:spPr>
        </p:sp>
        <p:sp>
          <p:nvSpPr>
            <p:cNvPr id="8" name="TextBox 8"/>
            <p:cNvSpPr txBox="1"/>
            <p:nvPr/>
          </p:nvSpPr>
          <p:spPr>
            <a:xfrm>
              <a:off x="0" y="0"/>
              <a:ext cx="812800" cy="812800"/>
            </a:xfrm>
            <a:prstGeom prst="rect">
              <a:avLst/>
            </a:prstGeom>
          </p:spPr>
          <p:txBody>
            <a:bodyPr lIns="25400" tIns="25400" rIns="25400" bIns="25400" rtlCol="0" anchor="ctr"/>
            <a:lstStyle/>
            <a:p>
              <a:pPr algn="ctr">
                <a:lnSpc>
                  <a:spcPts val="1200"/>
                </a:lnSpc>
              </a:pPr>
              <a:endParaRPr sz="450"/>
            </a:p>
          </p:txBody>
        </p:sp>
      </p:grpSp>
      <p:grpSp>
        <p:nvGrpSpPr>
          <p:cNvPr id="9" name="Group 9"/>
          <p:cNvGrpSpPr/>
          <p:nvPr/>
        </p:nvGrpSpPr>
        <p:grpSpPr>
          <a:xfrm>
            <a:off x="864301" y="1487474"/>
            <a:ext cx="5880253" cy="3301177"/>
            <a:chOff x="0" y="0"/>
            <a:chExt cx="3097417" cy="1738891"/>
          </a:xfrm>
        </p:grpSpPr>
        <p:sp>
          <p:nvSpPr>
            <p:cNvPr id="10" name="Freeform 10"/>
            <p:cNvSpPr/>
            <p:nvPr/>
          </p:nvSpPr>
          <p:spPr>
            <a:xfrm>
              <a:off x="0" y="0"/>
              <a:ext cx="3097417" cy="1738892"/>
            </a:xfrm>
            <a:custGeom>
              <a:avLst/>
              <a:gdLst/>
              <a:ahLst/>
              <a:cxnLst/>
              <a:rect l="l" t="t" r="r" b="b"/>
              <a:pathLst>
                <a:path w="3097417" h="1738892">
                  <a:moveTo>
                    <a:pt x="33573" y="0"/>
                  </a:moveTo>
                  <a:lnTo>
                    <a:pt x="3063844" y="0"/>
                  </a:lnTo>
                  <a:cubicBezTo>
                    <a:pt x="3082386" y="0"/>
                    <a:pt x="3097417" y="15031"/>
                    <a:pt x="3097417" y="33573"/>
                  </a:cubicBezTo>
                  <a:lnTo>
                    <a:pt x="3097417" y="1705318"/>
                  </a:lnTo>
                  <a:cubicBezTo>
                    <a:pt x="3097417" y="1723860"/>
                    <a:pt x="3082386" y="1738892"/>
                    <a:pt x="3063844" y="1738892"/>
                  </a:cubicBezTo>
                  <a:lnTo>
                    <a:pt x="33573" y="1738892"/>
                  </a:lnTo>
                  <a:cubicBezTo>
                    <a:pt x="15031" y="1738892"/>
                    <a:pt x="0" y="1723860"/>
                    <a:pt x="0" y="1705318"/>
                  </a:cubicBezTo>
                  <a:lnTo>
                    <a:pt x="0" y="33573"/>
                  </a:lnTo>
                  <a:cubicBezTo>
                    <a:pt x="0" y="15031"/>
                    <a:pt x="15031" y="0"/>
                    <a:pt x="33573" y="0"/>
                  </a:cubicBezTo>
                  <a:close/>
                </a:path>
              </a:pathLst>
            </a:custGeom>
            <a:solidFill>
              <a:srgbClr val="7CBEEA"/>
            </a:solidFill>
          </p:spPr>
        </p:sp>
        <p:sp>
          <p:nvSpPr>
            <p:cNvPr id="11" name="TextBox 11"/>
            <p:cNvSpPr txBox="1"/>
            <p:nvPr/>
          </p:nvSpPr>
          <p:spPr>
            <a:xfrm>
              <a:off x="0" y="0"/>
              <a:ext cx="812800" cy="812800"/>
            </a:xfrm>
            <a:prstGeom prst="rect">
              <a:avLst/>
            </a:prstGeom>
          </p:spPr>
          <p:txBody>
            <a:bodyPr lIns="25400" tIns="25400" rIns="25400" bIns="25400" rtlCol="0" anchor="ctr"/>
            <a:lstStyle/>
            <a:p>
              <a:pPr algn="ctr">
                <a:lnSpc>
                  <a:spcPts val="1200"/>
                </a:lnSpc>
              </a:pPr>
              <a:endParaRPr sz="450"/>
            </a:p>
          </p:txBody>
        </p:sp>
      </p:grpSp>
      <p:grpSp>
        <p:nvGrpSpPr>
          <p:cNvPr id="12" name="Group 12"/>
          <p:cNvGrpSpPr/>
          <p:nvPr/>
        </p:nvGrpSpPr>
        <p:grpSpPr>
          <a:xfrm>
            <a:off x="6127501" y="1901602"/>
            <a:ext cx="2502149" cy="2472921"/>
            <a:chOff x="0" y="0"/>
            <a:chExt cx="1318004" cy="1302609"/>
          </a:xfrm>
        </p:grpSpPr>
        <p:sp>
          <p:nvSpPr>
            <p:cNvPr id="13" name="Freeform 13"/>
            <p:cNvSpPr/>
            <p:nvPr/>
          </p:nvSpPr>
          <p:spPr>
            <a:xfrm>
              <a:off x="0" y="0"/>
              <a:ext cx="1318004" cy="1302609"/>
            </a:xfrm>
            <a:custGeom>
              <a:avLst/>
              <a:gdLst/>
              <a:ahLst/>
              <a:cxnLst/>
              <a:rect l="l" t="t" r="r" b="b"/>
              <a:pathLst>
                <a:path w="1318004" h="1302609">
                  <a:moveTo>
                    <a:pt x="78900" y="0"/>
                  </a:moveTo>
                  <a:lnTo>
                    <a:pt x="1239105" y="0"/>
                  </a:lnTo>
                  <a:cubicBezTo>
                    <a:pt x="1260030" y="0"/>
                    <a:pt x="1280099" y="8313"/>
                    <a:pt x="1294895" y="23109"/>
                  </a:cubicBezTo>
                  <a:cubicBezTo>
                    <a:pt x="1309692" y="37906"/>
                    <a:pt x="1318004" y="57974"/>
                    <a:pt x="1318004" y="78900"/>
                  </a:cubicBezTo>
                  <a:lnTo>
                    <a:pt x="1318004" y="1223709"/>
                  </a:lnTo>
                  <a:cubicBezTo>
                    <a:pt x="1318004" y="1267284"/>
                    <a:pt x="1282680" y="1302609"/>
                    <a:pt x="1239105" y="1302609"/>
                  </a:cubicBezTo>
                  <a:lnTo>
                    <a:pt x="78900" y="1302609"/>
                  </a:lnTo>
                  <a:cubicBezTo>
                    <a:pt x="57974" y="1302609"/>
                    <a:pt x="37906" y="1294296"/>
                    <a:pt x="23109" y="1279499"/>
                  </a:cubicBezTo>
                  <a:cubicBezTo>
                    <a:pt x="8313" y="1264703"/>
                    <a:pt x="0" y="1244634"/>
                    <a:pt x="0" y="1223709"/>
                  </a:cubicBezTo>
                  <a:lnTo>
                    <a:pt x="0" y="78900"/>
                  </a:lnTo>
                  <a:cubicBezTo>
                    <a:pt x="0" y="57974"/>
                    <a:pt x="8313" y="37906"/>
                    <a:pt x="23109" y="23109"/>
                  </a:cubicBezTo>
                  <a:cubicBezTo>
                    <a:pt x="37906" y="8313"/>
                    <a:pt x="57974" y="0"/>
                    <a:pt x="78900" y="0"/>
                  </a:cubicBezTo>
                  <a:close/>
                </a:path>
              </a:pathLst>
            </a:custGeom>
            <a:solidFill>
              <a:srgbClr val="FFFFFF"/>
            </a:solidFill>
          </p:spPr>
        </p:sp>
        <p:sp>
          <p:nvSpPr>
            <p:cNvPr id="14" name="TextBox 14"/>
            <p:cNvSpPr txBox="1"/>
            <p:nvPr/>
          </p:nvSpPr>
          <p:spPr>
            <a:xfrm>
              <a:off x="0" y="0"/>
              <a:ext cx="812800" cy="812800"/>
            </a:xfrm>
            <a:prstGeom prst="rect">
              <a:avLst/>
            </a:prstGeom>
          </p:spPr>
          <p:txBody>
            <a:bodyPr lIns="25400" tIns="25400" rIns="25400" bIns="25400" rtlCol="0" anchor="ctr"/>
            <a:lstStyle/>
            <a:p>
              <a:pPr algn="ctr">
                <a:lnSpc>
                  <a:spcPts val="1200"/>
                </a:lnSpc>
              </a:pPr>
              <a:endParaRPr sz="450"/>
            </a:p>
          </p:txBody>
        </p:sp>
      </p:grpSp>
      <p:pic>
        <p:nvPicPr>
          <p:cNvPr id="15" name="Picture 15"/>
          <p:cNvPicPr>
            <a:picLocks noChangeAspect="1"/>
          </p:cNvPicPr>
          <p:nvPr/>
        </p:nvPicPr>
        <p:blipFill>
          <a:blip r:embed="rId4"/>
          <a:srcRect/>
          <a:stretch>
            <a:fillRect/>
          </a:stretch>
        </p:blipFill>
        <p:spPr>
          <a:xfrm>
            <a:off x="6127501" y="2094828"/>
            <a:ext cx="2485520" cy="2086469"/>
          </a:xfrm>
          <a:prstGeom prst="rect">
            <a:avLst/>
          </a:prstGeom>
        </p:spPr>
      </p:pic>
      <p:sp>
        <p:nvSpPr>
          <p:cNvPr id="16" name="TextBox 16"/>
          <p:cNvSpPr txBox="1"/>
          <p:nvPr/>
        </p:nvSpPr>
        <p:spPr>
          <a:xfrm>
            <a:off x="3869443" y="456966"/>
            <a:ext cx="1405113" cy="432298"/>
          </a:xfrm>
          <a:prstGeom prst="rect">
            <a:avLst/>
          </a:prstGeom>
        </p:spPr>
        <p:txBody>
          <a:bodyPr wrap="square" lIns="0" tIns="0" rIns="0" bIns="0" rtlCol="0" anchor="t">
            <a:spAutoFit/>
          </a:bodyPr>
          <a:lstStyle/>
          <a:p>
            <a:pPr algn="ctr">
              <a:lnSpc>
                <a:spcPts val="3640"/>
              </a:lnSpc>
            </a:pPr>
            <a:r>
              <a:rPr lang="en-US" sz="2600" dirty="0">
                <a:solidFill>
                  <a:srgbClr val="0085DE"/>
                </a:solidFill>
                <a:latin typeface="Open Sans"/>
              </a:rPr>
              <a:t>Alveolus</a:t>
            </a:r>
          </a:p>
        </p:txBody>
      </p:sp>
      <p:sp>
        <p:nvSpPr>
          <p:cNvPr id="17" name="TextBox 17"/>
          <p:cNvSpPr txBox="1"/>
          <p:nvPr/>
        </p:nvSpPr>
        <p:spPr>
          <a:xfrm>
            <a:off x="1109088" y="1795037"/>
            <a:ext cx="4750637" cy="2675348"/>
          </a:xfrm>
          <a:prstGeom prst="rect">
            <a:avLst/>
          </a:prstGeom>
        </p:spPr>
        <p:txBody>
          <a:bodyPr lIns="0" tIns="0" rIns="0" bIns="0" rtlCol="0" anchor="t">
            <a:spAutoFit/>
          </a:bodyPr>
          <a:lstStyle/>
          <a:p>
            <a:pPr algn="just">
              <a:lnSpc>
                <a:spcPts val="2100"/>
              </a:lnSpc>
            </a:pPr>
            <a:r>
              <a:rPr lang="en-US" sz="1500">
                <a:solidFill>
                  <a:srgbClr val="000000"/>
                </a:solidFill>
                <a:latin typeface="Open Sans"/>
              </a:rPr>
              <a:t>Alveolus merupakan saluran akhir dari alat pernapasan yang berupa gelembung-gelembung udara. Dindingnya tipis, lembap, dan berlekatan erat dengan kapiler-kapiler darah. Alveolus terdiri atas satu lapis sel epitelium pipih dan di sinilah darah hampir langsung bersentuhan dengan udara. Adanya alveolus memungkinkan terjadinya perluasan daerah permukaan yang berperan penting dalam pertukaran gas O2 dari udara bebas ke sel-sel darah dan CO2 dari sel-sel darah ke udara.</a:t>
            </a:r>
          </a:p>
        </p:txBody>
      </p:sp>
      <p:pic>
        <p:nvPicPr>
          <p:cNvPr id="22" name="Picture 2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6148" y="103255"/>
            <a:ext cx="491496" cy="396826"/>
          </a:xfrm>
          <a:prstGeom prst="rect">
            <a:avLst/>
          </a:prstGeom>
        </p:spPr>
      </p:pic>
      <p:pic>
        <p:nvPicPr>
          <p:cNvPr id="24" name="Picture 13">
            <a:hlinkClick r:id="" action="ppaction://hlinkshowjump?jump=nextslide"/>
            <a:extLst>
              <a:ext uri="{FF2B5EF4-FFF2-40B4-BE49-F238E27FC236}">
                <a16:creationId xmlns:a16="http://schemas.microsoft.com/office/drawing/2014/main" id="{B49667F3-BA69-4A8E-9F6A-D48B5137CB7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475832" y="4467027"/>
            <a:ext cx="587142" cy="587142"/>
          </a:xfrm>
          <a:prstGeom prst="rect">
            <a:avLst/>
          </a:prstGeom>
        </p:spPr>
      </p:pic>
      <p:pic>
        <p:nvPicPr>
          <p:cNvPr id="25" name="Picture 19">
            <a:hlinkClick r:id="" action="ppaction://hlinkshowjump?jump=previousslide"/>
            <a:extLst>
              <a:ext uri="{FF2B5EF4-FFF2-40B4-BE49-F238E27FC236}">
                <a16:creationId xmlns:a16="http://schemas.microsoft.com/office/drawing/2014/main" id="{07CF436C-C93B-630D-2077-65FD286B03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flipH="1">
            <a:off x="76980" y="4474954"/>
            <a:ext cx="579214" cy="579214"/>
          </a:xfrm>
          <a:prstGeom prst="rect">
            <a:avLst/>
          </a:prstGeom>
        </p:spPr>
      </p:pic>
      <p:pic>
        <p:nvPicPr>
          <p:cNvPr id="27" name="Picture 53">
            <a:hlinkClick r:id="rId9" action="ppaction://hlinksldjump"/>
            <a:extLst>
              <a:ext uri="{FF2B5EF4-FFF2-40B4-BE49-F238E27FC236}">
                <a16:creationId xmlns:a16="http://schemas.microsoft.com/office/drawing/2014/main" id="{D7D43597-ECB6-5E37-CE67-EC267DB2A635}"/>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8458200" y="103255"/>
            <a:ext cx="587142" cy="587142"/>
          </a:xfrm>
          <a:prstGeom prst="rect">
            <a:avLst/>
          </a:prstGeom>
        </p:spPr>
      </p:pic>
    </p:spTree>
    <p:custDataLst>
      <p:tags r:id="rId1"/>
    </p:custData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4FAB"/>
        </a:solidFill>
        <a:effectLst/>
      </p:bgPr>
    </p:bg>
    <p:spTree>
      <p:nvGrpSpPr>
        <p:cNvPr id="1" name=""/>
        <p:cNvGrpSpPr/>
        <p:nvPr/>
      </p:nvGrpSpPr>
      <p:grpSpPr>
        <a:xfrm>
          <a:off x="0" y="0"/>
          <a:ext cx="0" cy="0"/>
          <a:chOff x="0" y="0"/>
          <a:chExt cx="0" cy="0"/>
        </a:xfrm>
      </p:grpSpPr>
      <p:grpSp>
        <p:nvGrpSpPr>
          <p:cNvPr id="2" name="Group 2"/>
          <p:cNvGrpSpPr/>
          <p:nvPr/>
        </p:nvGrpSpPr>
        <p:grpSpPr>
          <a:xfrm rot="-5152842">
            <a:off x="6052500" y="2618687"/>
            <a:ext cx="4254844" cy="2571740"/>
            <a:chOff x="0" y="0"/>
            <a:chExt cx="11346251" cy="6857973"/>
          </a:xfrm>
        </p:grpSpPr>
        <p:sp>
          <p:nvSpPr>
            <p:cNvPr id="3" name="Freeform 3"/>
            <p:cNvSpPr/>
            <p:nvPr/>
          </p:nvSpPr>
          <p:spPr>
            <a:xfrm>
              <a:off x="0" y="0"/>
              <a:ext cx="11346180" cy="6857873"/>
            </a:xfrm>
            <a:custGeom>
              <a:avLst/>
              <a:gdLst/>
              <a:ahLst/>
              <a:cxnLst/>
              <a:rect l="l" t="t" r="r" b="b"/>
              <a:pathLst>
                <a:path w="11346180" h="6857873">
                  <a:moveTo>
                    <a:pt x="942848" y="0"/>
                  </a:moveTo>
                  <a:cubicBezTo>
                    <a:pt x="906272" y="0"/>
                    <a:pt x="869696" y="762"/>
                    <a:pt x="833247" y="2286"/>
                  </a:cubicBezTo>
                  <a:cubicBezTo>
                    <a:pt x="544957" y="12446"/>
                    <a:pt x="262128" y="75311"/>
                    <a:pt x="0" y="184023"/>
                  </a:cubicBezTo>
                  <a:lnTo>
                    <a:pt x="0" y="6857873"/>
                  </a:lnTo>
                  <a:lnTo>
                    <a:pt x="11346180" y="6857873"/>
                  </a:lnTo>
                  <a:cubicBezTo>
                    <a:pt x="10960481" y="6645529"/>
                    <a:pt x="10636504" y="6351524"/>
                    <a:pt x="10299319" y="6076315"/>
                  </a:cubicBezTo>
                  <a:cubicBezTo>
                    <a:pt x="9769349" y="5643118"/>
                    <a:pt x="9115806" y="5274310"/>
                    <a:pt x="8408036" y="5152009"/>
                  </a:cubicBezTo>
                  <a:cubicBezTo>
                    <a:pt x="8216900" y="5118862"/>
                    <a:pt x="8030464" y="5104638"/>
                    <a:pt x="7846950" y="5104638"/>
                  </a:cubicBezTo>
                  <a:cubicBezTo>
                    <a:pt x="7276847" y="5104638"/>
                    <a:pt x="6734556" y="5242179"/>
                    <a:pt x="6166612" y="5379720"/>
                  </a:cubicBezTo>
                  <a:cubicBezTo>
                    <a:pt x="5788153" y="5471160"/>
                    <a:pt x="5391531" y="5553837"/>
                    <a:pt x="5001768" y="5553837"/>
                  </a:cubicBezTo>
                  <a:cubicBezTo>
                    <a:pt x="4681855" y="5553837"/>
                    <a:pt x="4366387" y="5498084"/>
                    <a:pt x="4069207" y="5345684"/>
                  </a:cubicBezTo>
                  <a:cubicBezTo>
                    <a:pt x="3404362" y="5005832"/>
                    <a:pt x="3095371" y="4305808"/>
                    <a:pt x="3039237" y="3644900"/>
                  </a:cubicBezTo>
                  <a:cubicBezTo>
                    <a:pt x="2977515" y="2900807"/>
                    <a:pt x="3348228" y="2129409"/>
                    <a:pt x="3164713" y="1397127"/>
                  </a:cubicBezTo>
                  <a:cubicBezTo>
                    <a:pt x="3080385" y="1059053"/>
                    <a:pt x="2859405" y="756539"/>
                    <a:pt x="2567305" y="532257"/>
                  </a:cubicBezTo>
                  <a:cubicBezTo>
                    <a:pt x="2123313" y="190246"/>
                    <a:pt x="1526667" y="0"/>
                    <a:pt x="942848" y="0"/>
                  </a:cubicBezTo>
                  <a:close/>
                </a:path>
              </a:pathLst>
            </a:custGeom>
            <a:solidFill>
              <a:srgbClr val="7CBEEA"/>
            </a:solidFill>
          </p:spPr>
        </p:sp>
      </p:grpSp>
      <p:grpSp>
        <p:nvGrpSpPr>
          <p:cNvPr id="4" name="Group 4"/>
          <p:cNvGrpSpPr/>
          <p:nvPr/>
        </p:nvGrpSpPr>
        <p:grpSpPr>
          <a:xfrm rot="-5218813">
            <a:off x="-1222512" y="304344"/>
            <a:ext cx="4966517" cy="2771836"/>
            <a:chOff x="0" y="0"/>
            <a:chExt cx="13244045" cy="7391563"/>
          </a:xfrm>
        </p:grpSpPr>
        <p:sp>
          <p:nvSpPr>
            <p:cNvPr id="5" name="Freeform 5"/>
            <p:cNvSpPr/>
            <p:nvPr/>
          </p:nvSpPr>
          <p:spPr>
            <a:xfrm>
              <a:off x="0" y="0"/>
              <a:ext cx="13244068" cy="7391527"/>
            </a:xfrm>
            <a:custGeom>
              <a:avLst/>
              <a:gdLst/>
              <a:ahLst/>
              <a:cxnLst/>
              <a:rect l="l" t="t" r="r" b="b"/>
              <a:pathLst>
                <a:path w="13244068" h="7391527">
                  <a:moveTo>
                    <a:pt x="13244068" y="0"/>
                  </a:moveTo>
                  <a:lnTo>
                    <a:pt x="13244068" y="7391527"/>
                  </a:lnTo>
                  <a:cubicBezTo>
                    <a:pt x="13244068" y="7391527"/>
                    <a:pt x="13240384" y="5597017"/>
                    <a:pt x="11717527" y="5218557"/>
                  </a:cubicBezTo>
                  <a:cubicBezTo>
                    <a:pt x="10194671" y="4840097"/>
                    <a:pt x="9225915" y="4579366"/>
                    <a:pt x="8612124" y="3013075"/>
                  </a:cubicBezTo>
                  <a:cubicBezTo>
                    <a:pt x="8129016" y="1785620"/>
                    <a:pt x="7353935" y="717550"/>
                    <a:pt x="5895848" y="717550"/>
                  </a:cubicBezTo>
                  <a:cubicBezTo>
                    <a:pt x="5495544" y="717550"/>
                    <a:pt x="5043805" y="798068"/>
                    <a:pt x="4532376" y="977900"/>
                  </a:cubicBezTo>
                  <a:cubicBezTo>
                    <a:pt x="3754120" y="1251458"/>
                    <a:pt x="3044317" y="1376680"/>
                    <a:pt x="2427097" y="1376680"/>
                  </a:cubicBezTo>
                  <a:cubicBezTo>
                    <a:pt x="1161796" y="1376680"/>
                    <a:pt x="284861" y="850646"/>
                    <a:pt x="0" y="0"/>
                  </a:cubicBezTo>
                  <a:close/>
                </a:path>
              </a:pathLst>
            </a:custGeom>
            <a:solidFill>
              <a:srgbClr val="7CBEEA"/>
            </a:solidFill>
          </p:spPr>
        </p:sp>
      </p:grpSp>
      <p:grpSp>
        <p:nvGrpSpPr>
          <p:cNvPr id="6" name="Group 6"/>
          <p:cNvGrpSpPr/>
          <p:nvPr/>
        </p:nvGrpSpPr>
        <p:grpSpPr>
          <a:xfrm>
            <a:off x="2433655" y="193046"/>
            <a:ext cx="4276690" cy="963165"/>
            <a:chOff x="0" y="0"/>
            <a:chExt cx="2252742" cy="507346"/>
          </a:xfrm>
        </p:grpSpPr>
        <p:sp>
          <p:nvSpPr>
            <p:cNvPr id="7" name="Freeform 7"/>
            <p:cNvSpPr/>
            <p:nvPr/>
          </p:nvSpPr>
          <p:spPr>
            <a:xfrm>
              <a:off x="0" y="0"/>
              <a:ext cx="2252742" cy="507346"/>
            </a:xfrm>
            <a:custGeom>
              <a:avLst/>
              <a:gdLst/>
              <a:ahLst/>
              <a:cxnLst/>
              <a:rect l="l" t="t" r="r" b="b"/>
              <a:pathLst>
                <a:path w="2252742" h="507346">
                  <a:moveTo>
                    <a:pt x="46162" y="0"/>
                  </a:moveTo>
                  <a:lnTo>
                    <a:pt x="2206580" y="0"/>
                  </a:lnTo>
                  <a:cubicBezTo>
                    <a:pt x="2232075" y="0"/>
                    <a:pt x="2252742" y="20667"/>
                    <a:pt x="2252742" y="46162"/>
                  </a:cubicBezTo>
                  <a:lnTo>
                    <a:pt x="2252742" y="461184"/>
                  </a:lnTo>
                  <a:cubicBezTo>
                    <a:pt x="2252742" y="473427"/>
                    <a:pt x="2247878" y="485168"/>
                    <a:pt x="2239221" y="493825"/>
                  </a:cubicBezTo>
                  <a:cubicBezTo>
                    <a:pt x="2230565" y="502482"/>
                    <a:pt x="2218823" y="507346"/>
                    <a:pt x="2206580" y="507346"/>
                  </a:cubicBezTo>
                  <a:lnTo>
                    <a:pt x="46162" y="507346"/>
                  </a:lnTo>
                  <a:cubicBezTo>
                    <a:pt x="20667" y="507346"/>
                    <a:pt x="0" y="486679"/>
                    <a:pt x="0" y="461184"/>
                  </a:cubicBezTo>
                  <a:lnTo>
                    <a:pt x="0" y="46162"/>
                  </a:lnTo>
                  <a:cubicBezTo>
                    <a:pt x="0" y="33919"/>
                    <a:pt x="4863" y="22177"/>
                    <a:pt x="13520" y="13520"/>
                  </a:cubicBezTo>
                  <a:cubicBezTo>
                    <a:pt x="22177" y="4863"/>
                    <a:pt x="33919" y="0"/>
                    <a:pt x="46162" y="0"/>
                  </a:cubicBezTo>
                  <a:close/>
                </a:path>
              </a:pathLst>
            </a:custGeom>
            <a:solidFill>
              <a:srgbClr val="FFFFFF"/>
            </a:solidFill>
          </p:spPr>
        </p:sp>
        <p:sp>
          <p:nvSpPr>
            <p:cNvPr id="8" name="TextBox 8"/>
            <p:cNvSpPr txBox="1"/>
            <p:nvPr/>
          </p:nvSpPr>
          <p:spPr>
            <a:xfrm>
              <a:off x="0" y="0"/>
              <a:ext cx="812800" cy="812800"/>
            </a:xfrm>
            <a:prstGeom prst="rect">
              <a:avLst/>
            </a:prstGeom>
          </p:spPr>
          <p:txBody>
            <a:bodyPr lIns="25400" tIns="25400" rIns="25400" bIns="25400" rtlCol="0" anchor="ctr"/>
            <a:lstStyle/>
            <a:p>
              <a:pPr algn="ctr">
                <a:lnSpc>
                  <a:spcPts val="1200"/>
                </a:lnSpc>
              </a:pPr>
              <a:endParaRPr sz="450"/>
            </a:p>
          </p:txBody>
        </p:sp>
      </p:grpSp>
      <p:grpSp>
        <p:nvGrpSpPr>
          <p:cNvPr id="9" name="Group 9"/>
          <p:cNvGrpSpPr/>
          <p:nvPr/>
        </p:nvGrpSpPr>
        <p:grpSpPr>
          <a:xfrm>
            <a:off x="864301" y="1487474"/>
            <a:ext cx="5880253" cy="3301177"/>
            <a:chOff x="0" y="0"/>
            <a:chExt cx="3097417" cy="1738891"/>
          </a:xfrm>
        </p:grpSpPr>
        <p:sp>
          <p:nvSpPr>
            <p:cNvPr id="10" name="Freeform 10"/>
            <p:cNvSpPr/>
            <p:nvPr/>
          </p:nvSpPr>
          <p:spPr>
            <a:xfrm>
              <a:off x="0" y="0"/>
              <a:ext cx="3097417" cy="1738892"/>
            </a:xfrm>
            <a:custGeom>
              <a:avLst/>
              <a:gdLst/>
              <a:ahLst/>
              <a:cxnLst/>
              <a:rect l="l" t="t" r="r" b="b"/>
              <a:pathLst>
                <a:path w="3097417" h="1738892">
                  <a:moveTo>
                    <a:pt x="33573" y="0"/>
                  </a:moveTo>
                  <a:lnTo>
                    <a:pt x="3063844" y="0"/>
                  </a:lnTo>
                  <a:cubicBezTo>
                    <a:pt x="3082386" y="0"/>
                    <a:pt x="3097417" y="15031"/>
                    <a:pt x="3097417" y="33573"/>
                  </a:cubicBezTo>
                  <a:lnTo>
                    <a:pt x="3097417" y="1705318"/>
                  </a:lnTo>
                  <a:cubicBezTo>
                    <a:pt x="3097417" y="1723860"/>
                    <a:pt x="3082386" y="1738892"/>
                    <a:pt x="3063844" y="1738892"/>
                  </a:cubicBezTo>
                  <a:lnTo>
                    <a:pt x="33573" y="1738892"/>
                  </a:lnTo>
                  <a:cubicBezTo>
                    <a:pt x="15031" y="1738892"/>
                    <a:pt x="0" y="1723860"/>
                    <a:pt x="0" y="1705318"/>
                  </a:cubicBezTo>
                  <a:lnTo>
                    <a:pt x="0" y="33573"/>
                  </a:lnTo>
                  <a:cubicBezTo>
                    <a:pt x="0" y="15031"/>
                    <a:pt x="15031" y="0"/>
                    <a:pt x="33573" y="0"/>
                  </a:cubicBezTo>
                  <a:close/>
                </a:path>
              </a:pathLst>
            </a:custGeom>
            <a:solidFill>
              <a:srgbClr val="7CBEEA"/>
            </a:solidFill>
          </p:spPr>
        </p:sp>
        <p:sp>
          <p:nvSpPr>
            <p:cNvPr id="11" name="TextBox 11"/>
            <p:cNvSpPr txBox="1"/>
            <p:nvPr/>
          </p:nvSpPr>
          <p:spPr>
            <a:xfrm>
              <a:off x="0" y="0"/>
              <a:ext cx="812800" cy="812800"/>
            </a:xfrm>
            <a:prstGeom prst="rect">
              <a:avLst/>
            </a:prstGeom>
          </p:spPr>
          <p:txBody>
            <a:bodyPr lIns="25400" tIns="25400" rIns="25400" bIns="25400" rtlCol="0" anchor="ctr"/>
            <a:lstStyle/>
            <a:p>
              <a:pPr algn="ctr">
                <a:lnSpc>
                  <a:spcPts val="1200"/>
                </a:lnSpc>
              </a:pPr>
              <a:endParaRPr sz="450"/>
            </a:p>
          </p:txBody>
        </p:sp>
      </p:grpSp>
      <p:grpSp>
        <p:nvGrpSpPr>
          <p:cNvPr id="12" name="Group 12"/>
          <p:cNvGrpSpPr/>
          <p:nvPr/>
        </p:nvGrpSpPr>
        <p:grpSpPr>
          <a:xfrm>
            <a:off x="6127501" y="1901602"/>
            <a:ext cx="2502149" cy="2472921"/>
            <a:chOff x="0" y="0"/>
            <a:chExt cx="1318004" cy="1302609"/>
          </a:xfrm>
        </p:grpSpPr>
        <p:sp>
          <p:nvSpPr>
            <p:cNvPr id="13" name="Freeform 13"/>
            <p:cNvSpPr/>
            <p:nvPr/>
          </p:nvSpPr>
          <p:spPr>
            <a:xfrm>
              <a:off x="0" y="0"/>
              <a:ext cx="1318004" cy="1302609"/>
            </a:xfrm>
            <a:custGeom>
              <a:avLst/>
              <a:gdLst/>
              <a:ahLst/>
              <a:cxnLst/>
              <a:rect l="l" t="t" r="r" b="b"/>
              <a:pathLst>
                <a:path w="1318004" h="1302609">
                  <a:moveTo>
                    <a:pt x="78900" y="0"/>
                  </a:moveTo>
                  <a:lnTo>
                    <a:pt x="1239105" y="0"/>
                  </a:lnTo>
                  <a:cubicBezTo>
                    <a:pt x="1260030" y="0"/>
                    <a:pt x="1280099" y="8313"/>
                    <a:pt x="1294895" y="23109"/>
                  </a:cubicBezTo>
                  <a:cubicBezTo>
                    <a:pt x="1309692" y="37906"/>
                    <a:pt x="1318004" y="57974"/>
                    <a:pt x="1318004" y="78900"/>
                  </a:cubicBezTo>
                  <a:lnTo>
                    <a:pt x="1318004" y="1223709"/>
                  </a:lnTo>
                  <a:cubicBezTo>
                    <a:pt x="1318004" y="1267284"/>
                    <a:pt x="1282680" y="1302609"/>
                    <a:pt x="1239105" y="1302609"/>
                  </a:cubicBezTo>
                  <a:lnTo>
                    <a:pt x="78900" y="1302609"/>
                  </a:lnTo>
                  <a:cubicBezTo>
                    <a:pt x="57974" y="1302609"/>
                    <a:pt x="37906" y="1294296"/>
                    <a:pt x="23109" y="1279499"/>
                  </a:cubicBezTo>
                  <a:cubicBezTo>
                    <a:pt x="8313" y="1264703"/>
                    <a:pt x="0" y="1244634"/>
                    <a:pt x="0" y="1223709"/>
                  </a:cubicBezTo>
                  <a:lnTo>
                    <a:pt x="0" y="78900"/>
                  </a:lnTo>
                  <a:cubicBezTo>
                    <a:pt x="0" y="57974"/>
                    <a:pt x="8313" y="37906"/>
                    <a:pt x="23109" y="23109"/>
                  </a:cubicBezTo>
                  <a:cubicBezTo>
                    <a:pt x="37906" y="8313"/>
                    <a:pt x="57974" y="0"/>
                    <a:pt x="78900" y="0"/>
                  </a:cubicBezTo>
                  <a:close/>
                </a:path>
              </a:pathLst>
            </a:custGeom>
            <a:solidFill>
              <a:srgbClr val="FFFFFF"/>
            </a:solidFill>
          </p:spPr>
        </p:sp>
        <p:sp>
          <p:nvSpPr>
            <p:cNvPr id="14" name="TextBox 14"/>
            <p:cNvSpPr txBox="1"/>
            <p:nvPr/>
          </p:nvSpPr>
          <p:spPr>
            <a:xfrm>
              <a:off x="0" y="0"/>
              <a:ext cx="812800" cy="812800"/>
            </a:xfrm>
            <a:prstGeom prst="rect">
              <a:avLst/>
            </a:prstGeom>
          </p:spPr>
          <p:txBody>
            <a:bodyPr lIns="25400" tIns="25400" rIns="25400" bIns="25400" rtlCol="0" anchor="ctr"/>
            <a:lstStyle/>
            <a:p>
              <a:pPr algn="ctr">
                <a:lnSpc>
                  <a:spcPts val="1200"/>
                </a:lnSpc>
              </a:pPr>
              <a:endParaRPr sz="450"/>
            </a:p>
          </p:txBody>
        </p:sp>
      </p:grpSp>
      <p:pic>
        <p:nvPicPr>
          <p:cNvPr id="15" name="Picture 15"/>
          <p:cNvPicPr>
            <a:picLocks noChangeAspect="1"/>
          </p:cNvPicPr>
          <p:nvPr/>
        </p:nvPicPr>
        <p:blipFill>
          <a:blip r:embed="rId4"/>
          <a:srcRect r="347"/>
          <a:stretch>
            <a:fillRect/>
          </a:stretch>
        </p:blipFill>
        <p:spPr>
          <a:xfrm>
            <a:off x="6127501" y="2305934"/>
            <a:ext cx="2502149" cy="1664257"/>
          </a:xfrm>
          <a:prstGeom prst="rect">
            <a:avLst/>
          </a:prstGeom>
        </p:spPr>
      </p:pic>
      <p:sp>
        <p:nvSpPr>
          <p:cNvPr id="16" name="TextBox 16"/>
          <p:cNvSpPr txBox="1"/>
          <p:nvPr/>
        </p:nvSpPr>
        <p:spPr>
          <a:xfrm>
            <a:off x="3738985" y="458479"/>
            <a:ext cx="1666029" cy="432298"/>
          </a:xfrm>
          <a:prstGeom prst="rect">
            <a:avLst/>
          </a:prstGeom>
        </p:spPr>
        <p:txBody>
          <a:bodyPr wrap="square" lIns="0" tIns="0" rIns="0" bIns="0" rtlCol="0" anchor="t">
            <a:spAutoFit/>
          </a:bodyPr>
          <a:lstStyle/>
          <a:p>
            <a:pPr algn="ctr">
              <a:lnSpc>
                <a:spcPts val="3640"/>
              </a:lnSpc>
            </a:pPr>
            <a:r>
              <a:rPr lang="en-US" sz="2600" dirty="0" err="1">
                <a:solidFill>
                  <a:srgbClr val="0085DE"/>
                </a:solidFill>
                <a:latin typeface="Open Sans"/>
              </a:rPr>
              <a:t>Paru-paru</a:t>
            </a:r>
            <a:endParaRPr lang="en-US" sz="2600" dirty="0">
              <a:solidFill>
                <a:srgbClr val="0085DE"/>
              </a:solidFill>
              <a:latin typeface="Open Sans"/>
            </a:endParaRPr>
          </a:p>
        </p:txBody>
      </p:sp>
      <p:sp>
        <p:nvSpPr>
          <p:cNvPr id="17" name="TextBox 17"/>
          <p:cNvSpPr txBox="1"/>
          <p:nvPr/>
        </p:nvSpPr>
        <p:spPr>
          <a:xfrm>
            <a:off x="1047331" y="1661687"/>
            <a:ext cx="4928897" cy="2944652"/>
          </a:xfrm>
          <a:prstGeom prst="rect">
            <a:avLst/>
          </a:prstGeom>
        </p:spPr>
        <p:txBody>
          <a:bodyPr lIns="0" tIns="0" rIns="0" bIns="0" rtlCol="0" anchor="t">
            <a:spAutoFit/>
          </a:bodyPr>
          <a:lstStyle/>
          <a:p>
            <a:pPr algn="just">
              <a:lnSpc>
                <a:spcPts val="2100"/>
              </a:lnSpc>
            </a:pPr>
            <a:r>
              <a:rPr lang="en-US" sz="1500">
                <a:solidFill>
                  <a:srgbClr val="000000"/>
                </a:solidFill>
                <a:latin typeface="Open Sans"/>
              </a:rPr>
              <a:t>Paru-paru terletak di rongga dada tepat di atas sekat diafragma. Diafragma adalah sekat rongga badan yang membatasi rongga dada dan rongga perut. Paru-paru kanan memiliki tiga lobus, sehingga lebih besar dari paru-paru kiri yang terdiri dari dua lobus. Paru-paru dibungkus oleh dua lapis selaput paru-paru atau pleura. Di bagian dalam paruparu terdapat gelembung halus yang disebut alveolus, dan jumlahnya lebih kurang 300 juta buah. Luas permukaan alveolus diperkirakan mencapai 160 m2 atau 100 kali lebih luas dari pada luas permukaan tubuh.</a:t>
            </a:r>
          </a:p>
        </p:txBody>
      </p:sp>
      <p:pic>
        <p:nvPicPr>
          <p:cNvPr id="22" name="Picture 2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6148" y="103255"/>
            <a:ext cx="491496" cy="396826"/>
          </a:xfrm>
          <a:prstGeom prst="rect">
            <a:avLst/>
          </a:prstGeom>
        </p:spPr>
      </p:pic>
      <p:pic>
        <p:nvPicPr>
          <p:cNvPr id="24" name="Picture 13">
            <a:hlinkClick r:id="" action="ppaction://hlinkshowjump?jump=nextslide"/>
            <a:extLst>
              <a:ext uri="{FF2B5EF4-FFF2-40B4-BE49-F238E27FC236}">
                <a16:creationId xmlns:a16="http://schemas.microsoft.com/office/drawing/2014/main" id="{148A42B6-A9C0-5856-6D1F-5859A0B7910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475832" y="4467027"/>
            <a:ext cx="587142" cy="587142"/>
          </a:xfrm>
          <a:prstGeom prst="rect">
            <a:avLst/>
          </a:prstGeom>
        </p:spPr>
      </p:pic>
      <p:pic>
        <p:nvPicPr>
          <p:cNvPr id="25" name="Picture 19">
            <a:hlinkClick r:id="" action="ppaction://hlinkshowjump?jump=previousslide"/>
            <a:extLst>
              <a:ext uri="{FF2B5EF4-FFF2-40B4-BE49-F238E27FC236}">
                <a16:creationId xmlns:a16="http://schemas.microsoft.com/office/drawing/2014/main" id="{82C6BBDD-B9D5-A466-DC48-CA81C782C18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flipH="1">
            <a:off x="76980" y="4474954"/>
            <a:ext cx="579214" cy="579214"/>
          </a:xfrm>
          <a:prstGeom prst="rect">
            <a:avLst/>
          </a:prstGeom>
        </p:spPr>
      </p:pic>
      <p:pic>
        <p:nvPicPr>
          <p:cNvPr id="27" name="Picture 53">
            <a:hlinkClick r:id="rId9" action="ppaction://hlinksldjump"/>
            <a:extLst>
              <a:ext uri="{FF2B5EF4-FFF2-40B4-BE49-F238E27FC236}">
                <a16:creationId xmlns:a16="http://schemas.microsoft.com/office/drawing/2014/main" id="{FD1D69CF-3115-5DEF-A63C-113163F4D1B3}"/>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8458200" y="103255"/>
            <a:ext cx="587142" cy="587142"/>
          </a:xfrm>
          <a:prstGeom prst="rect">
            <a:avLst/>
          </a:prstGeom>
        </p:spPr>
      </p:pic>
    </p:spTree>
    <p:custDataLst>
      <p:tags r:id="rId1"/>
    </p:custData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95864770-0D20-BDCF-CC56-A335829D7FB1}"/>
              </a:ext>
            </a:extLst>
          </p:cNvPr>
          <p:cNvGrpSpPr/>
          <p:nvPr/>
        </p:nvGrpSpPr>
        <p:grpSpPr>
          <a:xfrm>
            <a:off x="794" y="2571750"/>
            <a:ext cx="4881596" cy="2586336"/>
            <a:chOff x="0" y="0"/>
            <a:chExt cx="13017589" cy="6896896"/>
          </a:xfrm>
        </p:grpSpPr>
        <p:sp>
          <p:nvSpPr>
            <p:cNvPr id="3" name="Freeform 3">
              <a:extLst>
                <a:ext uri="{FF2B5EF4-FFF2-40B4-BE49-F238E27FC236}">
                  <a16:creationId xmlns:a16="http://schemas.microsoft.com/office/drawing/2014/main" id="{DEB8FE0E-22C3-F723-4F66-BA7450A0FDD9}"/>
                </a:ext>
              </a:extLst>
            </p:cNvPr>
            <p:cNvSpPr/>
            <p:nvPr/>
          </p:nvSpPr>
          <p:spPr>
            <a:xfrm>
              <a:off x="0" y="0"/>
              <a:ext cx="13017373" cy="6896862"/>
            </a:xfrm>
            <a:custGeom>
              <a:avLst/>
              <a:gdLst/>
              <a:ahLst/>
              <a:cxnLst/>
              <a:rect l="l" t="t" r="r" b="b"/>
              <a:pathLst>
                <a:path w="13017373" h="6896862">
                  <a:moveTo>
                    <a:pt x="0" y="0"/>
                  </a:moveTo>
                  <a:cubicBezTo>
                    <a:pt x="0" y="0"/>
                    <a:pt x="1215136" y="1256919"/>
                    <a:pt x="822833" y="3176397"/>
                  </a:cubicBezTo>
                  <a:cubicBezTo>
                    <a:pt x="443611" y="5022469"/>
                    <a:pt x="720217" y="5973191"/>
                    <a:pt x="2053209" y="5973191"/>
                  </a:cubicBezTo>
                  <a:cubicBezTo>
                    <a:pt x="2104898" y="5973191"/>
                    <a:pt x="2158365" y="5971794"/>
                    <a:pt x="2213229" y="5968873"/>
                  </a:cubicBezTo>
                  <a:cubicBezTo>
                    <a:pt x="2850388" y="5935472"/>
                    <a:pt x="3446272" y="5783453"/>
                    <a:pt x="4108450" y="5783453"/>
                  </a:cubicBezTo>
                  <a:cubicBezTo>
                    <a:pt x="4535551" y="5783453"/>
                    <a:pt x="4990211" y="5846699"/>
                    <a:pt x="5501386" y="6045708"/>
                  </a:cubicBezTo>
                  <a:cubicBezTo>
                    <a:pt x="6112764" y="6284468"/>
                    <a:pt x="6650355" y="6386322"/>
                    <a:pt x="7267448" y="6386322"/>
                  </a:cubicBezTo>
                  <a:cubicBezTo>
                    <a:pt x="7966329" y="6386322"/>
                    <a:pt x="8767191" y="6255766"/>
                    <a:pt x="9892792" y="6045708"/>
                  </a:cubicBezTo>
                  <a:cubicBezTo>
                    <a:pt x="10182098" y="5991860"/>
                    <a:pt x="10450576" y="5968619"/>
                    <a:pt x="10698734" y="5968619"/>
                  </a:cubicBezTo>
                  <a:cubicBezTo>
                    <a:pt x="12267057" y="5968619"/>
                    <a:pt x="13017373" y="6896862"/>
                    <a:pt x="13017373" y="6896862"/>
                  </a:cubicBezTo>
                  <a:lnTo>
                    <a:pt x="0" y="6896862"/>
                  </a:lnTo>
                  <a:lnTo>
                    <a:pt x="0" y="0"/>
                  </a:lnTo>
                  <a:close/>
                </a:path>
              </a:pathLst>
            </a:custGeom>
            <a:solidFill>
              <a:srgbClr val="7CBEEA"/>
            </a:solidFill>
          </p:spPr>
        </p:sp>
      </p:grpSp>
      <p:grpSp>
        <p:nvGrpSpPr>
          <p:cNvPr id="5" name="Group 5">
            <a:extLst>
              <a:ext uri="{FF2B5EF4-FFF2-40B4-BE49-F238E27FC236}">
                <a16:creationId xmlns:a16="http://schemas.microsoft.com/office/drawing/2014/main" id="{01964B5B-DD12-39F1-5B5D-487B1F89AC98}"/>
              </a:ext>
            </a:extLst>
          </p:cNvPr>
          <p:cNvGrpSpPr/>
          <p:nvPr/>
        </p:nvGrpSpPr>
        <p:grpSpPr>
          <a:xfrm rot="5400000">
            <a:off x="3992314" y="3194940"/>
            <a:ext cx="6612760" cy="3690611"/>
            <a:chOff x="0" y="0"/>
            <a:chExt cx="17634027" cy="9841629"/>
          </a:xfrm>
        </p:grpSpPr>
        <p:sp>
          <p:nvSpPr>
            <p:cNvPr id="6" name="Freeform 6">
              <a:extLst>
                <a:ext uri="{FF2B5EF4-FFF2-40B4-BE49-F238E27FC236}">
                  <a16:creationId xmlns:a16="http://schemas.microsoft.com/office/drawing/2014/main" id="{5130F973-F25C-8877-19E3-BCD89A1697A4}"/>
                </a:ext>
              </a:extLst>
            </p:cNvPr>
            <p:cNvSpPr/>
            <p:nvPr/>
          </p:nvSpPr>
          <p:spPr>
            <a:xfrm>
              <a:off x="127" y="0"/>
              <a:ext cx="17633950" cy="9841611"/>
            </a:xfrm>
            <a:custGeom>
              <a:avLst/>
              <a:gdLst/>
              <a:ahLst/>
              <a:cxnLst/>
              <a:rect l="l" t="t" r="r" b="b"/>
              <a:pathLst>
                <a:path w="17633950" h="9841611">
                  <a:moveTo>
                    <a:pt x="17633950" y="0"/>
                  </a:moveTo>
                  <a:lnTo>
                    <a:pt x="17633950" y="9841611"/>
                  </a:lnTo>
                  <a:cubicBezTo>
                    <a:pt x="17633950" y="9841611"/>
                    <a:pt x="17629124" y="7452360"/>
                    <a:pt x="15601442" y="6948424"/>
                  </a:cubicBezTo>
                  <a:cubicBezTo>
                    <a:pt x="13573761" y="6444488"/>
                    <a:pt x="12283948" y="6097270"/>
                    <a:pt x="11466576" y="4011803"/>
                  </a:cubicBezTo>
                  <a:cubicBezTo>
                    <a:pt x="10823448" y="2377440"/>
                    <a:pt x="9791319" y="955294"/>
                    <a:pt x="7849997" y="955294"/>
                  </a:cubicBezTo>
                  <a:cubicBezTo>
                    <a:pt x="7316978" y="955294"/>
                    <a:pt x="6715506" y="1062482"/>
                    <a:pt x="6034659" y="1301877"/>
                  </a:cubicBezTo>
                  <a:cubicBezTo>
                    <a:pt x="4998339" y="1666240"/>
                    <a:pt x="4053459" y="1832864"/>
                    <a:pt x="3231515" y="1832864"/>
                  </a:cubicBezTo>
                  <a:cubicBezTo>
                    <a:pt x="1546860" y="1832991"/>
                    <a:pt x="379095" y="1132713"/>
                    <a:pt x="0" y="0"/>
                  </a:cubicBezTo>
                  <a:close/>
                </a:path>
              </a:pathLst>
            </a:custGeom>
            <a:solidFill>
              <a:srgbClr val="7CBEEA"/>
            </a:solidFill>
          </p:spPr>
        </p:sp>
      </p:grpSp>
      <p:grpSp>
        <p:nvGrpSpPr>
          <p:cNvPr id="7" name="Group 7">
            <a:extLst>
              <a:ext uri="{FF2B5EF4-FFF2-40B4-BE49-F238E27FC236}">
                <a16:creationId xmlns:a16="http://schemas.microsoft.com/office/drawing/2014/main" id="{AA19DB39-B216-D376-328E-94CA114749C3}"/>
              </a:ext>
            </a:extLst>
          </p:cNvPr>
          <p:cNvGrpSpPr/>
          <p:nvPr/>
        </p:nvGrpSpPr>
        <p:grpSpPr>
          <a:xfrm rot="-4085821">
            <a:off x="-1085595" y="-365933"/>
            <a:ext cx="4792303" cy="3690611"/>
            <a:chOff x="0" y="0"/>
            <a:chExt cx="12779474" cy="9841629"/>
          </a:xfrm>
        </p:grpSpPr>
        <p:sp>
          <p:nvSpPr>
            <p:cNvPr id="8" name="Freeform 8">
              <a:extLst>
                <a:ext uri="{FF2B5EF4-FFF2-40B4-BE49-F238E27FC236}">
                  <a16:creationId xmlns:a16="http://schemas.microsoft.com/office/drawing/2014/main" id="{FB3DB463-DF7A-D453-2EAE-639362EBBA70}"/>
                </a:ext>
              </a:extLst>
            </p:cNvPr>
            <p:cNvSpPr/>
            <p:nvPr/>
          </p:nvSpPr>
          <p:spPr>
            <a:xfrm>
              <a:off x="92" y="0"/>
              <a:ext cx="12779433" cy="9841611"/>
            </a:xfrm>
            <a:custGeom>
              <a:avLst/>
              <a:gdLst/>
              <a:ahLst/>
              <a:cxnLst/>
              <a:rect l="l" t="t" r="r" b="b"/>
              <a:pathLst>
                <a:path w="12779433" h="9841611">
                  <a:moveTo>
                    <a:pt x="12779433" y="0"/>
                  </a:moveTo>
                  <a:lnTo>
                    <a:pt x="12779433" y="9841611"/>
                  </a:lnTo>
                  <a:cubicBezTo>
                    <a:pt x="12779433" y="9841611"/>
                    <a:pt x="12775921" y="7452360"/>
                    <a:pt x="11306449" y="6948424"/>
                  </a:cubicBezTo>
                  <a:cubicBezTo>
                    <a:pt x="9836977" y="6444488"/>
                    <a:pt x="8902243" y="6097270"/>
                    <a:pt x="8309889" y="4011803"/>
                  </a:cubicBezTo>
                  <a:cubicBezTo>
                    <a:pt x="7843811" y="2377440"/>
                    <a:pt x="7095821" y="955294"/>
                    <a:pt x="5688935" y="955294"/>
                  </a:cubicBezTo>
                  <a:cubicBezTo>
                    <a:pt x="5302653" y="955294"/>
                    <a:pt x="4866763" y="1062482"/>
                    <a:pt x="4373350" y="1301877"/>
                  </a:cubicBezTo>
                  <a:cubicBezTo>
                    <a:pt x="3622323" y="1666240"/>
                    <a:pt x="2937564" y="1832864"/>
                    <a:pt x="2341896" y="1832864"/>
                  </a:cubicBezTo>
                  <a:cubicBezTo>
                    <a:pt x="1121018" y="1832991"/>
                    <a:pt x="274732" y="1132713"/>
                    <a:pt x="0" y="0"/>
                  </a:cubicBezTo>
                  <a:close/>
                </a:path>
              </a:pathLst>
            </a:custGeom>
            <a:solidFill>
              <a:srgbClr val="7CBEEA"/>
            </a:solidFill>
          </p:spPr>
        </p:sp>
      </p:grpSp>
      <p:pic>
        <p:nvPicPr>
          <p:cNvPr id="9" name="Picture 13">
            <a:extLst>
              <a:ext uri="{FF2B5EF4-FFF2-40B4-BE49-F238E27FC236}">
                <a16:creationId xmlns:a16="http://schemas.microsoft.com/office/drawing/2014/main" id="{CF564A6C-652B-6BA4-87C5-0DA4F917BB9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6148" y="103255"/>
            <a:ext cx="491496" cy="396826"/>
          </a:xfrm>
          <a:prstGeom prst="rect">
            <a:avLst/>
          </a:prstGeom>
        </p:spPr>
      </p:pic>
      <p:pic>
        <p:nvPicPr>
          <p:cNvPr id="10" name="Picture 53">
            <a:hlinkClick r:id="rId7" action="ppaction://hlinksldjump"/>
            <a:extLst>
              <a:ext uri="{FF2B5EF4-FFF2-40B4-BE49-F238E27FC236}">
                <a16:creationId xmlns:a16="http://schemas.microsoft.com/office/drawing/2014/main" id="{EC00A62C-26F9-8FAA-3432-B826BFC584E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458200" y="103255"/>
            <a:ext cx="587142" cy="587142"/>
          </a:xfrm>
          <a:prstGeom prst="rect">
            <a:avLst/>
          </a:prstGeom>
        </p:spPr>
      </p:pic>
      <p:pic>
        <p:nvPicPr>
          <p:cNvPr id="4" name="Online Media 3" title="Sistem Pernapasan Manusia: Gimana Sih Cara Manusia Bernapas? | IPA | Geniora SayaBisa">
            <a:hlinkClick r:id="" action="ppaction://media"/>
            <a:extLst>
              <a:ext uri="{FF2B5EF4-FFF2-40B4-BE49-F238E27FC236}">
                <a16:creationId xmlns:a16="http://schemas.microsoft.com/office/drawing/2014/main" id="{47BF47FC-EA81-874D-D6B6-C34D337B46A5}"/>
              </a:ext>
            </a:extLst>
          </p:cNvPr>
          <p:cNvPicPr>
            <a:picLocks noRot="1" noChangeAspect="1"/>
          </p:cNvPicPr>
          <p:nvPr>
            <a:videoFile r:link="rId2"/>
          </p:nvPr>
        </p:nvPicPr>
        <p:blipFill>
          <a:blip r:embed="rId10"/>
          <a:stretch>
            <a:fillRect/>
          </a:stretch>
        </p:blipFill>
        <p:spPr>
          <a:xfrm>
            <a:off x="2139109" y="1021842"/>
            <a:ext cx="5486400" cy="3099816"/>
          </a:xfrm>
          <a:prstGeom prst="rect">
            <a:avLst/>
          </a:prstGeom>
        </p:spPr>
      </p:pic>
      <p:pic>
        <p:nvPicPr>
          <p:cNvPr id="11" name="Picture 19">
            <a:hlinkClick r:id="" action="ppaction://hlinkshowjump?jump=previousslide"/>
            <a:extLst>
              <a:ext uri="{FF2B5EF4-FFF2-40B4-BE49-F238E27FC236}">
                <a16:creationId xmlns:a16="http://schemas.microsoft.com/office/drawing/2014/main" id="{A3BB6995-729F-62A2-CF3D-FC0CB770A4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flipH="1">
            <a:off x="76980" y="4474954"/>
            <a:ext cx="579214" cy="579214"/>
          </a:xfrm>
          <a:prstGeom prst="rect">
            <a:avLst/>
          </a:prstGeom>
        </p:spPr>
      </p:pic>
      <p:pic>
        <p:nvPicPr>
          <p:cNvPr id="13" name="Picture 13">
            <a:hlinkClick r:id="" action="ppaction://hlinkshowjump?jump=nextslide"/>
            <a:extLst>
              <a:ext uri="{FF2B5EF4-FFF2-40B4-BE49-F238E27FC236}">
                <a16:creationId xmlns:a16="http://schemas.microsoft.com/office/drawing/2014/main" id="{1FD847DE-5178-A89A-FB5F-1F936153313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8475832" y="4467027"/>
            <a:ext cx="587142" cy="587142"/>
          </a:xfrm>
          <a:prstGeom prst="rect">
            <a:avLst/>
          </a:prstGeom>
        </p:spPr>
      </p:pic>
    </p:spTree>
    <p:custDataLst>
      <p:tags r:id="rId1"/>
    </p:custDataLst>
    <p:extLst>
      <p:ext uri="{BB962C8B-B14F-4D97-AF65-F5344CB8AC3E}">
        <p14:creationId xmlns:p14="http://schemas.microsoft.com/office/powerpoint/2010/main" val="25952049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95864770-0D20-BDCF-CC56-A335829D7FB1}"/>
              </a:ext>
            </a:extLst>
          </p:cNvPr>
          <p:cNvGrpSpPr/>
          <p:nvPr/>
        </p:nvGrpSpPr>
        <p:grpSpPr>
          <a:xfrm>
            <a:off x="794" y="2571750"/>
            <a:ext cx="4881596" cy="2586336"/>
            <a:chOff x="0" y="0"/>
            <a:chExt cx="13017589" cy="6896896"/>
          </a:xfrm>
        </p:grpSpPr>
        <p:sp>
          <p:nvSpPr>
            <p:cNvPr id="3" name="Freeform 3">
              <a:extLst>
                <a:ext uri="{FF2B5EF4-FFF2-40B4-BE49-F238E27FC236}">
                  <a16:creationId xmlns:a16="http://schemas.microsoft.com/office/drawing/2014/main" id="{DEB8FE0E-22C3-F723-4F66-BA7450A0FDD9}"/>
                </a:ext>
              </a:extLst>
            </p:cNvPr>
            <p:cNvSpPr/>
            <p:nvPr/>
          </p:nvSpPr>
          <p:spPr>
            <a:xfrm>
              <a:off x="0" y="0"/>
              <a:ext cx="13017373" cy="6896862"/>
            </a:xfrm>
            <a:custGeom>
              <a:avLst/>
              <a:gdLst/>
              <a:ahLst/>
              <a:cxnLst/>
              <a:rect l="l" t="t" r="r" b="b"/>
              <a:pathLst>
                <a:path w="13017373" h="6896862">
                  <a:moveTo>
                    <a:pt x="0" y="0"/>
                  </a:moveTo>
                  <a:cubicBezTo>
                    <a:pt x="0" y="0"/>
                    <a:pt x="1215136" y="1256919"/>
                    <a:pt x="822833" y="3176397"/>
                  </a:cubicBezTo>
                  <a:cubicBezTo>
                    <a:pt x="443611" y="5022469"/>
                    <a:pt x="720217" y="5973191"/>
                    <a:pt x="2053209" y="5973191"/>
                  </a:cubicBezTo>
                  <a:cubicBezTo>
                    <a:pt x="2104898" y="5973191"/>
                    <a:pt x="2158365" y="5971794"/>
                    <a:pt x="2213229" y="5968873"/>
                  </a:cubicBezTo>
                  <a:cubicBezTo>
                    <a:pt x="2850388" y="5935472"/>
                    <a:pt x="3446272" y="5783453"/>
                    <a:pt x="4108450" y="5783453"/>
                  </a:cubicBezTo>
                  <a:cubicBezTo>
                    <a:pt x="4535551" y="5783453"/>
                    <a:pt x="4990211" y="5846699"/>
                    <a:pt x="5501386" y="6045708"/>
                  </a:cubicBezTo>
                  <a:cubicBezTo>
                    <a:pt x="6112764" y="6284468"/>
                    <a:pt x="6650355" y="6386322"/>
                    <a:pt x="7267448" y="6386322"/>
                  </a:cubicBezTo>
                  <a:cubicBezTo>
                    <a:pt x="7966329" y="6386322"/>
                    <a:pt x="8767191" y="6255766"/>
                    <a:pt x="9892792" y="6045708"/>
                  </a:cubicBezTo>
                  <a:cubicBezTo>
                    <a:pt x="10182098" y="5991860"/>
                    <a:pt x="10450576" y="5968619"/>
                    <a:pt x="10698734" y="5968619"/>
                  </a:cubicBezTo>
                  <a:cubicBezTo>
                    <a:pt x="12267057" y="5968619"/>
                    <a:pt x="13017373" y="6896862"/>
                    <a:pt x="13017373" y="6896862"/>
                  </a:cubicBezTo>
                  <a:lnTo>
                    <a:pt x="0" y="6896862"/>
                  </a:lnTo>
                  <a:lnTo>
                    <a:pt x="0" y="0"/>
                  </a:lnTo>
                  <a:close/>
                </a:path>
              </a:pathLst>
            </a:custGeom>
            <a:solidFill>
              <a:srgbClr val="7CBEEA"/>
            </a:solidFill>
          </p:spPr>
        </p:sp>
      </p:grpSp>
      <p:grpSp>
        <p:nvGrpSpPr>
          <p:cNvPr id="5" name="Group 5">
            <a:extLst>
              <a:ext uri="{FF2B5EF4-FFF2-40B4-BE49-F238E27FC236}">
                <a16:creationId xmlns:a16="http://schemas.microsoft.com/office/drawing/2014/main" id="{01964B5B-DD12-39F1-5B5D-487B1F89AC98}"/>
              </a:ext>
            </a:extLst>
          </p:cNvPr>
          <p:cNvGrpSpPr/>
          <p:nvPr/>
        </p:nvGrpSpPr>
        <p:grpSpPr>
          <a:xfrm rot="5400000">
            <a:off x="3992314" y="3194940"/>
            <a:ext cx="6612760" cy="3690611"/>
            <a:chOff x="0" y="0"/>
            <a:chExt cx="17634027" cy="9841629"/>
          </a:xfrm>
        </p:grpSpPr>
        <p:sp>
          <p:nvSpPr>
            <p:cNvPr id="6" name="Freeform 6">
              <a:extLst>
                <a:ext uri="{FF2B5EF4-FFF2-40B4-BE49-F238E27FC236}">
                  <a16:creationId xmlns:a16="http://schemas.microsoft.com/office/drawing/2014/main" id="{5130F973-F25C-8877-19E3-BCD89A1697A4}"/>
                </a:ext>
              </a:extLst>
            </p:cNvPr>
            <p:cNvSpPr/>
            <p:nvPr/>
          </p:nvSpPr>
          <p:spPr>
            <a:xfrm>
              <a:off x="127" y="0"/>
              <a:ext cx="17633950" cy="9841611"/>
            </a:xfrm>
            <a:custGeom>
              <a:avLst/>
              <a:gdLst/>
              <a:ahLst/>
              <a:cxnLst/>
              <a:rect l="l" t="t" r="r" b="b"/>
              <a:pathLst>
                <a:path w="17633950" h="9841611">
                  <a:moveTo>
                    <a:pt x="17633950" y="0"/>
                  </a:moveTo>
                  <a:lnTo>
                    <a:pt x="17633950" y="9841611"/>
                  </a:lnTo>
                  <a:cubicBezTo>
                    <a:pt x="17633950" y="9841611"/>
                    <a:pt x="17629124" y="7452360"/>
                    <a:pt x="15601442" y="6948424"/>
                  </a:cubicBezTo>
                  <a:cubicBezTo>
                    <a:pt x="13573761" y="6444488"/>
                    <a:pt x="12283948" y="6097270"/>
                    <a:pt x="11466576" y="4011803"/>
                  </a:cubicBezTo>
                  <a:cubicBezTo>
                    <a:pt x="10823448" y="2377440"/>
                    <a:pt x="9791319" y="955294"/>
                    <a:pt x="7849997" y="955294"/>
                  </a:cubicBezTo>
                  <a:cubicBezTo>
                    <a:pt x="7316978" y="955294"/>
                    <a:pt x="6715506" y="1062482"/>
                    <a:pt x="6034659" y="1301877"/>
                  </a:cubicBezTo>
                  <a:cubicBezTo>
                    <a:pt x="4998339" y="1666240"/>
                    <a:pt x="4053459" y="1832864"/>
                    <a:pt x="3231515" y="1832864"/>
                  </a:cubicBezTo>
                  <a:cubicBezTo>
                    <a:pt x="1546860" y="1832991"/>
                    <a:pt x="379095" y="1132713"/>
                    <a:pt x="0" y="0"/>
                  </a:cubicBezTo>
                  <a:close/>
                </a:path>
              </a:pathLst>
            </a:custGeom>
            <a:solidFill>
              <a:srgbClr val="7CBEEA"/>
            </a:solidFill>
          </p:spPr>
        </p:sp>
      </p:grpSp>
      <p:grpSp>
        <p:nvGrpSpPr>
          <p:cNvPr id="7" name="Group 7">
            <a:extLst>
              <a:ext uri="{FF2B5EF4-FFF2-40B4-BE49-F238E27FC236}">
                <a16:creationId xmlns:a16="http://schemas.microsoft.com/office/drawing/2014/main" id="{AA19DB39-B216-D376-328E-94CA114749C3}"/>
              </a:ext>
            </a:extLst>
          </p:cNvPr>
          <p:cNvGrpSpPr/>
          <p:nvPr/>
        </p:nvGrpSpPr>
        <p:grpSpPr>
          <a:xfrm rot="-4085821">
            <a:off x="-1085595" y="-365933"/>
            <a:ext cx="4792303" cy="3690611"/>
            <a:chOff x="0" y="0"/>
            <a:chExt cx="12779474" cy="9841629"/>
          </a:xfrm>
        </p:grpSpPr>
        <p:sp>
          <p:nvSpPr>
            <p:cNvPr id="8" name="Freeform 8">
              <a:extLst>
                <a:ext uri="{FF2B5EF4-FFF2-40B4-BE49-F238E27FC236}">
                  <a16:creationId xmlns:a16="http://schemas.microsoft.com/office/drawing/2014/main" id="{FB3DB463-DF7A-D453-2EAE-639362EBBA70}"/>
                </a:ext>
              </a:extLst>
            </p:cNvPr>
            <p:cNvSpPr/>
            <p:nvPr/>
          </p:nvSpPr>
          <p:spPr>
            <a:xfrm>
              <a:off x="92" y="0"/>
              <a:ext cx="12779433" cy="9841611"/>
            </a:xfrm>
            <a:custGeom>
              <a:avLst/>
              <a:gdLst/>
              <a:ahLst/>
              <a:cxnLst/>
              <a:rect l="l" t="t" r="r" b="b"/>
              <a:pathLst>
                <a:path w="12779433" h="9841611">
                  <a:moveTo>
                    <a:pt x="12779433" y="0"/>
                  </a:moveTo>
                  <a:lnTo>
                    <a:pt x="12779433" y="9841611"/>
                  </a:lnTo>
                  <a:cubicBezTo>
                    <a:pt x="12779433" y="9841611"/>
                    <a:pt x="12775921" y="7452360"/>
                    <a:pt x="11306449" y="6948424"/>
                  </a:cubicBezTo>
                  <a:cubicBezTo>
                    <a:pt x="9836977" y="6444488"/>
                    <a:pt x="8902243" y="6097270"/>
                    <a:pt x="8309889" y="4011803"/>
                  </a:cubicBezTo>
                  <a:cubicBezTo>
                    <a:pt x="7843811" y="2377440"/>
                    <a:pt x="7095821" y="955294"/>
                    <a:pt x="5688935" y="955294"/>
                  </a:cubicBezTo>
                  <a:cubicBezTo>
                    <a:pt x="5302653" y="955294"/>
                    <a:pt x="4866763" y="1062482"/>
                    <a:pt x="4373350" y="1301877"/>
                  </a:cubicBezTo>
                  <a:cubicBezTo>
                    <a:pt x="3622323" y="1666240"/>
                    <a:pt x="2937564" y="1832864"/>
                    <a:pt x="2341896" y="1832864"/>
                  </a:cubicBezTo>
                  <a:cubicBezTo>
                    <a:pt x="1121018" y="1832991"/>
                    <a:pt x="274732" y="1132713"/>
                    <a:pt x="0" y="0"/>
                  </a:cubicBezTo>
                  <a:close/>
                </a:path>
              </a:pathLst>
            </a:custGeom>
            <a:solidFill>
              <a:srgbClr val="7CBEEA"/>
            </a:solidFill>
          </p:spPr>
        </p:sp>
      </p:grpSp>
      <p:pic>
        <p:nvPicPr>
          <p:cNvPr id="9" name="Picture 13">
            <a:extLst>
              <a:ext uri="{FF2B5EF4-FFF2-40B4-BE49-F238E27FC236}">
                <a16:creationId xmlns:a16="http://schemas.microsoft.com/office/drawing/2014/main" id="{CF564A6C-652B-6BA4-87C5-0DA4F917BB9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6148" y="103255"/>
            <a:ext cx="491496" cy="396826"/>
          </a:xfrm>
          <a:prstGeom prst="rect">
            <a:avLst/>
          </a:prstGeom>
        </p:spPr>
      </p:pic>
      <p:pic>
        <p:nvPicPr>
          <p:cNvPr id="10" name="Picture 53">
            <a:hlinkClick r:id="rId7" action="ppaction://hlinksldjump"/>
            <a:extLst>
              <a:ext uri="{FF2B5EF4-FFF2-40B4-BE49-F238E27FC236}">
                <a16:creationId xmlns:a16="http://schemas.microsoft.com/office/drawing/2014/main" id="{EC00A62C-26F9-8FAA-3432-B826BFC584E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458200" y="103255"/>
            <a:ext cx="587142" cy="587142"/>
          </a:xfrm>
          <a:prstGeom prst="rect">
            <a:avLst/>
          </a:prstGeom>
        </p:spPr>
      </p:pic>
      <p:pic>
        <p:nvPicPr>
          <p:cNvPr id="12" name="Online Media 11" title="Sistem Pernapasan Pada Manusia - Animasi 2D">
            <a:hlinkClick r:id="" action="ppaction://media"/>
            <a:extLst>
              <a:ext uri="{FF2B5EF4-FFF2-40B4-BE49-F238E27FC236}">
                <a16:creationId xmlns:a16="http://schemas.microsoft.com/office/drawing/2014/main" id="{6618DEE8-DB4A-9961-1938-18E8F178852E}"/>
              </a:ext>
            </a:extLst>
          </p:cNvPr>
          <p:cNvPicPr>
            <a:picLocks noRot="1" noChangeAspect="1"/>
          </p:cNvPicPr>
          <p:nvPr>
            <a:videoFile r:link="rId2"/>
          </p:nvPr>
        </p:nvPicPr>
        <p:blipFill>
          <a:blip r:embed="rId10"/>
          <a:stretch>
            <a:fillRect/>
          </a:stretch>
        </p:blipFill>
        <p:spPr>
          <a:xfrm>
            <a:off x="2024809" y="957262"/>
            <a:ext cx="5715000" cy="3228975"/>
          </a:xfrm>
          <a:prstGeom prst="rect">
            <a:avLst/>
          </a:prstGeom>
        </p:spPr>
      </p:pic>
      <p:pic>
        <p:nvPicPr>
          <p:cNvPr id="13" name="Picture 19">
            <a:hlinkClick r:id="" action="ppaction://hlinkshowjump?jump=previousslide"/>
            <a:extLst>
              <a:ext uri="{FF2B5EF4-FFF2-40B4-BE49-F238E27FC236}">
                <a16:creationId xmlns:a16="http://schemas.microsoft.com/office/drawing/2014/main" id="{E4DE8FD6-C342-0094-CC34-94C8863763C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flipH="1">
            <a:off x="76980" y="4474954"/>
            <a:ext cx="579214" cy="579214"/>
          </a:xfrm>
          <a:prstGeom prst="rect">
            <a:avLst/>
          </a:prstGeom>
        </p:spPr>
      </p:pic>
    </p:spTree>
    <p:custDataLst>
      <p:tags r:id="rId1"/>
    </p:custData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4FAB"/>
        </a:solidFill>
        <a:effectLst/>
      </p:bgPr>
    </p:bg>
    <p:spTree>
      <p:nvGrpSpPr>
        <p:cNvPr id="1" name=""/>
        <p:cNvGrpSpPr/>
        <p:nvPr/>
      </p:nvGrpSpPr>
      <p:grpSpPr>
        <a:xfrm>
          <a:off x="0" y="0"/>
          <a:ext cx="0" cy="0"/>
          <a:chOff x="0" y="0"/>
          <a:chExt cx="0" cy="0"/>
        </a:xfrm>
      </p:grpSpPr>
      <p:grpSp>
        <p:nvGrpSpPr>
          <p:cNvPr id="2" name="Group 2"/>
          <p:cNvGrpSpPr/>
          <p:nvPr/>
        </p:nvGrpSpPr>
        <p:grpSpPr>
          <a:xfrm rot="7817824">
            <a:off x="-804002" y="-297816"/>
            <a:ext cx="2636704" cy="1624331"/>
            <a:chOff x="0" y="0"/>
            <a:chExt cx="7031211" cy="4331550"/>
          </a:xfrm>
        </p:grpSpPr>
        <p:sp>
          <p:nvSpPr>
            <p:cNvPr id="3" name="Freeform 3"/>
            <p:cNvSpPr/>
            <p:nvPr/>
          </p:nvSpPr>
          <p:spPr>
            <a:xfrm>
              <a:off x="127" y="0"/>
              <a:ext cx="7030974" cy="4331112"/>
            </a:xfrm>
            <a:custGeom>
              <a:avLst/>
              <a:gdLst/>
              <a:ahLst/>
              <a:cxnLst/>
              <a:rect l="l" t="t" r="r" b="b"/>
              <a:pathLst>
                <a:path w="7030974" h="4331112">
                  <a:moveTo>
                    <a:pt x="371475" y="0"/>
                  </a:moveTo>
                  <a:cubicBezTo>
                    <a:pt x="709930" y="0"/>
                    <a:pt x="1046353" y="35954"/>
                    <a:pt x="1378839" y="151383"/>
                  </a:cubicBezTo>
                  <a:cubicBezTo>
                    <a:pt x="2527808" y="550657"/>
                    <a:pt x="3205480" y="2326486"/>
                    <a:pt x="4509008" y="2351086"/>
                  </a:cubicBezTo>
                  <a:cubicBezTo>
                    <a:pt x="5725668" y="2372762"/>
                    <a:pt x="6698869" y="3319424"/>
                    <a:pt x="7030974" y="4331112"/>
                  </a:cubicBezTo>
                  <a:lnTo>
                    <a:pt x="0" y="4331112"/>
                  </a:lnTo>
                  <a:lnTo>
                    <a:pt x="0" y="12214"/>
                  </a:lnTo>
                  <a:cubicBezTo>
                    <a:pt x="123952" y="4817"/>
                    <a:pt x="247904" y="0"/>
                    <a:pt x="371475" y="0"/>
                  </a:cubicBezTo>
                  <a:close/>
                </a:path>
              </a:pathLst>
            </a:custGeom>
            <a:solidFill>
              <a:srgbClr val="7CBEEA"/>
            </a:solidFill>
          </p:spPr>
        </p:sp>
      </p:grpSp>
      <p:grpSp>
        <p:nvGrpSpPr>
          <p:cNvPr id="4" name="Group 4"/>
          <p:cNvGrpSpPr/>
          <p:nvPr/>
        </p:nvGrpSpPr>
        <p:grpSpPr>
          <a:xfrm rot="-10800000">
            <a:off x="-4" y="1528424"/>
            <a:ext cx="6477299" cy="3615076"/>
            <a:chOff x="0" y="0"/>
            <a:chExt cx="17272797" cy="9640203"/>
          </a:xfrm>
        </p:grpSpPr>
        <p:sp>
          <p:nvSpPr>
            <p:cNvPr id="5" name="Freeform 5"/>
            <p:cNvSpPr/>
            <p:nvPr/>
          </p:nvSpPr>
          <p:spPr>
            <a:xfrm>
              <a:off x="127" y="0"/>
              <a:ext cx="17272636" cy="9640189"/>
            </a:xfrm>
            <a:custGeom>
              <a:avLst/>
              <a:gdLst/>
              <a:ahLst/>
              <a:cxnLst/>
              <a:rect l="l" t="t" r="r" b="b"/>
              <a:pathLst>
                <a:path w="17272636" h="9640189">
                  <a:moveTo>
                    <a:pt x="17272636" y="0"/>
                  </a:moveTo>
                  <a:lnTo>
                    <a:pt x="17272636" y="9640189"/>
                  </a:lnTo>
                  <a:cubicBezTo>
                    <a:pt x="17272636" y="9640189"/>
                    <a:pt x="17266794" y="7301230"/>
                    <a:pt x="15282419" y="6804406"/>
                  </a:cubicBezTo>
                  <a:cubicBezTo>
                    <a:pt x="13295123" y="6310503"/>
                    <a:pt x="12031218" y="5970651"/>
                    <a:pt x="11229340" y="3931031"/>
                  </a:cubicBezTo>
                  <a:cubicBezTo>
                    <a:pt x="10598023" y="2328672"/>
                    <a:pt x="9589389" y="935482"/>
                    <a:pt x="7688580" y="935482"/>
                  </a:cubicBezTo>
                  <a:cubicBezTo>
                    <a:pt x="7166483" y="935482"/>
                    <a:pt x="6576949" y="1040638"/>
                    <a:pt x="5909564" y="1275461"/>
                  </a:cubicBezTo>
                  <a:cubicBezTo>
                    <a:pt x="4893437" y="1632966"/>
                    <a:pt x="3967226" y="1796542"/>
                    <a:pt x="3161919" y="1796542"/>
                  </a:cubicBezTo>
                  <a:cubicBezTo>
                    <a:pt x="1512951" y="1796542"/>
                    <a:pt x="370840" y="1110742"/>
                    <a:pt x="0" y="0"/>
                  </a:cubicBezTo>
                  <a:close/>
                </a:path>
              </a:pathLst>
            </a:custGeom>
            <a:solidFill>
              <a:srgbClr val="7CBEEA"/>
            </a:solidFill>
          </p:spPr>
        </p:sp>
      </p:grpSp>
      <p:pic>
        <p:nvPicPr>
          <p:cNvPr id="10" name="Picture 1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6148" y="103255"/>
            <a:ext cx="491496" cy="396826"/>
          </a:xfrm>
          <a:prstGeom prst="rect">
            <a:avLst/>
          </a:prstGeom>
        </p:spPr>
      </p:pic>
      <p:pic>
        <p:nvPicPr>
          <p:cNvPr id="11" name="Picture 11"/>
          <p:cNvPicPr>
            <a:picLocks noChangeAspect="1"/>
          </p:cNvPicPr>
          <p:nvPr/>
        </p:nvPicPr>
        <p:blipFill>
          <a:blip r:embed="rId6"/>
          <a:srcRect/>
          <a:stretch>
            <a:fillRect/>
          </a:stretch>
        </p:blipFill>
        <p:spPr>
          <a:xfrm>
            <a:off x="925258" y="1157313"/>
            <a:ext cx="2122354" cy="2828875"/>
          </a:xfrm>
          <a:prstGeom prst="rect">
            <a:avLst/>
          </a:prstGeom>
        </p:spPr>
      </p:pic>
      <p:sp>
        <p:nvSpPr>
          <p:cNvPr id="12" name="TextBox 12"/>
          <p:cNvSpPr txBox="1"/>
          <p:nvPr/>
        </p:nvSpPr>
        <p:spPr>
          <a:xfrm>
            <a:off x="2636704" y="225686"/>
            <a:ext cx="3870592" cy="929422"/>
          </a:xfrm>
          <a:prstGeom prst="rect">
            <a:avLst/>
          </a:prstGeom>
        </p:spPr>
        <p:txBody>
          <a:bodyPr lIns="0" tIns="0" rIns="0" bIns="0" rtlCol="0" anchor="t">
            <a:spAutoFit/>
          </a:bodyPr>
          <a:lstStyle/>
          <a:p>
            <a:pPr algn="ctr">
              <a:lnSpc>
                <a:spcPts val="6980"/>
              </a:lnSpc>
            </a:pPr>
            <a:r>
              <a:rPr lang="en-US" sz="7050" dirty="0">
                <a:solidFill>
                  <a:srgbClr val="FFFFFF"/>
                </a:solidFill>
                <a:latin typeface="Chewy"/>
              </a:rPr>
              <a:t>TENTANG</a:t>
            </a:r>
          </a:p>
        </p:txBody>
      </p:sp>
      <p:sp>
        <p:nvSpPr>
          <p:cNvPr id="13" name="TextBox 13"/>
          <p:cNvSpPr txBox="1"/>
          <p:nvPr/>
        </p:nvSpPr>
        <p:spPr>
          <a:xfrm>
            <a:off x="3541802" y="2030413"/>
            <a:ext cx="5521172" cy="1053686"/>
          </a:xfrm>
          <a:prstGeom prst="rect">
            <a:avLst/>
          </a:prstGeom>
        </p:spPr>
        <p:txBody>
          <a:bodyPr lIns="0" tIns="0" rIns="0" bIns="0" rtlCol="0" anchor="t">
            <a:spAutoFit/>
          </a:bodyPr>
          <a:lstStyle/>
          <a:p>
            <a:pPr algn="just">
              <a:lnSpc>
                <a:spcPts val="2800"/>
              </a:lnSpc>
            </a:pPr>
            <a:r>
              <a:rPr lang="en-US" sz="2000">
                <a:solidFill>
                  <a:srgbClr val="FFFFFF"/>
                </a:solidFill>
                <a:latin typeface="Open Sans Bold"/>
              </a:rPr>
              <a:t>Nama   : Adjie Suryo Sentono</a:t>
            </a:r>
          </a:p>
          <a:p>
            <a:pPr algn="just">
              <a:lnSpc>
                <a:spcPts val="2800"/>
              </a:lnSpc>
            </a:pPr>
            <a:r>
              <a:rPr lang="en-US" sz="2000">
                <a:solidFill>
                  <a:srgbClr val="FFFFFF"/>
                </a:solidFill>
                <a:latin typeface="Open Sans Bold"/>
              </a:rPr>
              <a:t>Prodi     : Teknologi Pendidikan A 2021</a:t>
            </a:r>
          </a:p>
          <a:p>
            <a:pPr algn="just">
              <a:lnSpc>
                <a:spcPts val="2800"/>
              </a:lnSpc>
            </a:pPr>
            <a:r>
              <a:rPr lang="en-US" sz="2000">
                <a:solidFill>
                  <a:srgbClr val="FFFFFF"/>
                </a:solidFill>
                <a:latin typeface="Open Sans Bold"/>
              </a:rPr>
              <a:t>Email    : adjiesuryo.2021@student.uny.ac.id</a:t>
            </a:r>
          </a:p>
        </p:txBody>
      </p:sp>
      <p:pic>
        <p:nvPicPr>
          <p:cNvPr id="17" name="Picture 53">
            <a:hlinkClick r:id="rId7" action="ppaction://hlinksldjump"/>
            <a:extLst>
              <a:ext uri="{FF2B5EF4-FFF2-40B4-BE49-F238E27FC236}">
                <a16:creationId xmlns:a16="http://schemas.microsoft.com/office/drawing/2014/main" id="{07510887-61C5-4ED2-8E3A-C2FA10907D8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458200" y="103255"/>
            <a:ext cx="587142" cy="587142"/>
          </a:xfrm>
          <a:prstGeom prst="rect">
            <a:avLst/>
          </a:prstGeom>
        </p:spPr>
      </p:pic>
    </p:spTree>
    <p:custDataLst>
      <p:tags r:id="rId1"/>
    </p:custData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4FAB"/>
        </a:solidFill>
        <a:effectLst/>
      </p:bgPr>
    </p:bg>
    <p:spTree>
      <p:nvGrpSpPr>
        <p:cNvPr id="1" name=""/>
        <p:cNvGrpSpPr/>
        <p:nvPr/>
      </p:nvGrpSpPr>
      <p:grpSpPr>
        <a:xfrm>
          <a:off x="0" y="0"/>
          <a:ext cx="0" cy="0"/>
          <a:chOff x="0" y="0"/>
          <a:chExt cx="0" cy="0"/>
        </a:xfrm>
      </p:grpSpPr>
      <p:grpSp>
        <p:nvGrpSpPr>
          <p:cNvPr id="2" name="Group 2"/>
          <p:cNvGrpSpPr/>
          <p:nvPr/>
        </p:nvGrpSpPr>
        <p:grpSpPr>
          <a:xfrm>
            <a:off x="794" y="2571750"/>
            <a:ext cx="4881596" cy="2586336"/>
            <a:chOff x="0" y="0"/>
            <a:chExt cx="13017589" cy="6896896"/>
          </a:xfrm>
        </p:grpSpPr>
        <p:sp>
          <p:nvSpPr>
            <p:cNvPr id="3" name="Freeform 3"/>
            <p:cNvSpPr/>
            <p:nvPr/>
          </p:nvSpPr>
          <p:spPr>
            <a:xfrm>
              <a:off x="0" y="0"/>
              <a:ext cx="13017373" cy="6896862"/>
            </a:xfrm>
            <a:custGeom>
              <a:avLst/>
              <a:gdLst/>
              <a:ahLst/>
              <a:cxnLst/>
              <a:rect l="l" t="t" r="r" b="b"/>
              <a:pathLst>
                <a:path w="13017373" h="6896862">
                  <a:moveTo>
                    <a:pt x="0" y="0"/>
                  </a:moveTo>
                  <a:cubicBezTo>
                    <a:pt x="0" y="0"/>
                    <a:pt x="1215136" y="1256919"/>
                    <a:pt x="822833" y="3176397"/>
                  </a:cubicBezTo>
                  <a:cubicBezTo>
                    <a:pt x="443611" y="5022469"/>
                    <a:pt x="720217" y="5973191"/>
                    <a:pt x="2053209" y="5973191"/>
                  </a:cubicBezTo>
                  <a:cubicBezTo>
                    <a:pt x="2104898" y="5973191"/>
                    <a:pt x="2158365" y="5971794"/>
                    <a:pt x="2213229" y="5968873"/>
                  </a:cubicBezTo>
                  <a:cubicBezTo>
                    <a:pt x="2850388" y="5935472"/>
                    <a:pt x="3446272" y="5783453"/>
                    <a:pt x="4108450" y="5783453"/>
                  </a:cubicBezTo>
                  <a:cubicBezTo>
                    <a:pt x="4535551" y="5783453"/>
                    <a:pt x="4990211" y="5846699"/>
                    <a:pt x="5501386" y="6045708"/>
                  </a:cubicBezTo>
                  <a:cubicBezTo>
                    <a:pt x="6112764" y="6284468"/>
                    <a:pt x="6650355" y="6386322"/>
                    <a:pt x="7267448" y="6386322"/>
                  </a:cubicBezTo>
                  <a:cubicBezTo>
                    <a:pt x="7966329" y="6386322"/>
                    <a:pt x="8767191" y="6255766"/>
                    <a:pt x="9892792" y="6045708"/>
                  </a:cubicBezTo>
                  <a:cubicBezTo>
                    <a:pt x="10182098" y="5991860"/>
                    <a:pt x="10450576" y="5968619"/>
                    <a:pt x="10698734" y="5968619"/>
                  </a:cubicBezTo>
                  <a:cubicBezTo>
                    <a:pt x="12267057" y="5968619"/>
                    <a:pt x="13017373" y="6896862"/>
                    <a:pt x="13017373" y="6896862"/>
                  </a:cubicBezTo>
                  <a:lnTo>
                    <a:pt x="0" y="6896862"/>
                  </a:lnTo>
                  <a:lnTo>
                    <a:pt x="0" y="0"/>
                  </a:lnTo>
                  <a:close/>
                </a:path>
              </a:pathLst>
            </a:custGeom>
            <a:solidFill>
              <a:srgbClr val="7CBEEA"/>
            </a:solidFill>
          </p:spPr>
        </p:sp>
      </p:grpSp>
      <p:grpSp>
        <p:nvGrpSpPr>
          <p:cNvPr id="4" name="Group 4"/>
          <p:cNvGrpSpPr/>
          <p:nvPr/>
        </p:nvGrpSpPr>
        <p:grpSpPr>
          <a:xfrm rot="5400000">
            <a:off x="3992315" y="3312781"/>
            <a:ext cx="6612760" cy="3690611"/>
            <a:chOff x="0" y="0"/>
            <a:chExt cx="17634027" cy="9841629"/>
          </a:xfrm>
        </p:grpSpPr>
        <p:sp>
          <p:nvSpPr>
            <p:cNvPr id="5" name="Freeform 5"/>
            <p:cNvSpPr/>
            <p:nvPr/>
          </p:nvSpPr>
          <p:spPr>
            <a:xfrm>
              <a:off x="127" y="0"/>
              <a:ext cx="17633950" cy="9841611"/>
            </a:xfrm>
            <a:custGeom>
              <a:avLst/>
              <a:gdLst/>
              <a:ahLst/>
              <a:cxnLst/>
              <a:rect l="l" t="t" r="r" b="b"/>
              <a:pathLst>
                <a:path w="17633950" h="9841611">
                  <a:moveTo>
                    <a:pt x="17633950" y="0"/>
                  </a:moveTo>
                  <a:lnTo>
                    <a:pt x="17633950" y="9841611"/>
                  </a:lnTo>
                  <a:cubicBezTo>
                    <a:pt x="17633950" y="9841611"/>
                    <a:pt x="17629124" y="7452360"/>
                    <a:pt x="15601442" y="6948424"/>
                  </a:cubicBezTo>
                  <a:cubicBezTo>
                    <a:pt x="13573761" y="6444488"/>
                    <a:pt x="12283948" y="6097270"/>
                    <a:pt x="11466576" y="4011803"/>
                  </a:cubicBezTo>
                  <a:cubicBezTo>
                    <a:pt x="10823448" y="2377440"/>
                    <a:pt x="9791319" y="955294"/>
                    <a:pt x="7849997" y="955294"/>
                  </a:cubicBezTo>
                  <a:cubicBezTo>
                    <a:pt x="7316978" y="955294"/>
                    <a:pt x="6715506" y="1062482"/>
                    <a:pt x="6034659" y="1301877"/>
                  </a:cubicBezTo>
                  <a:cubicBezTo>
                    <a:pt x="4998339" y="1666240"/>
                    <a:pt x="4053459" y="1832864"/>
                    <a:pt x="3231515" y="1832864"/>
                  </a:cubicBezTo>
                  <a:cubicBezTo>
                    <a:pt x="1546860" y="1832991"/>
                    <a:pt x="379095" y="1132713"/>
                    <a:pt x="0" y="0"/>
                  </a:cubicBezTo>
                  <a:close/>
                </a:path>
              </a:pathLst>
            </a:custGeom>
            <a:solidFill>
              <a:srgbClr val="7CBEEA"/>
            </a:solidFill>
          </p:spPr>
        </p:sp>
      </p:grpSp>
      <p:grpSp>
        <p:nvGrpSpPr>
          <p:cNvPr id="6" name="Group 6"/>
          <p:cNvGrpSpPr/>
          <p:nvPr/>
        </p:nvGrpSpPr>
        <p:grpSpPr>
          <a:xfrm rot="-4085821">
            <a:off x="-2166609" y="-458747"/>
            <a:ext cx="4792303" cy="3690611"/>
            <a:chOff x="0" y="0"/>
            <a:chExt cx="12779474" cy="9841629"/>
          </a:xfrm>
        </p:grpSpPr>
        <p:sp>
          <p:nvSpPr>
            <p:cNvPr id="7" name="Freeform 7"/>
            <p:cNvSpPr/>
            <p:nvPr/>
          </p:nvSpPr>
          <p:spPr>
            <a:xfrm>
              <a:off x="92" y="0"/>
              <a:ext cx="12779433" cy="9841611"/>
            </a:xfrm>
            <a:custGeom>
              <a:avLst/>
              <a:gdLst/>
              <a:ahLst/>
              <a:cxnLst/>
              <a:rect l="l" t="t" r="r" b="b"/>
              <a:pathLst>
                <a:path w="12779433" h="9841611">
                  <a:moveTo>
                    <a:pt x="12779433" y="0"/>
                  </a:moveTo>
                  <a:lnTo>
                    <a:pt x="12779433" y="9841611"/>
                  </a:lnTo>
                  <a:cubicBezTo>
                    <a:pt x="12779433" y="9841611"/>
                    <a:pt x="12775921" y="7452360"/>
                    <a:pt x="11306449" y="6948424"/>
                  </a:cubicBezTo>
                  <a:cubicBezTo>
                    <a:pt x="9836977" y="6444488"/>
                    <a:pt x="8902243" y="6097270"/>
                    <a:pt x="8309889" y="4011803"/>
                  </a:cubicBezTo>
                  <a:cubicBezTo>
                    <a:pt x="7843811" y="2377440"/>
                    <a:pt x="7095821" y="955294"/>
                    <a:pt x="5688935" y="955294"/>
                  </a:cubicBezTo>
                  <a:cubicBezTo>
                    <a:pt x="5302653" y="955294"/>
                    <a:pt x="4866763" y="1062482"/>
                    <a:pt x="4373350" y="1301877"/>
                  </a:cubicBezTo>
                  <a:cubicBezTo>
                    <a:pt x="3622323" y="1666240"/>
                    <a:pt x="2937564" y="1832864"/>
                    <a:pt x="2341896" y="1832864"/>
                  </a:cubicBezTo>
                  <a:cubicBezTo>
                    <a:pt x="1121018" y="1832991"/>
                    <a:pt x="274732" y="1132713"/>
                    <a:pt x="0" y="0"/>
                  </a:cubicBezTo>
                  <a:close/>
                </a:path>
              </a:pathLst>
            </a:custGeom>
            <a:solidFill>
              <a:srgbClr val="7CBEEA"/>
            </a:solidFill>
          </p:spPr>
        </p:sp>
      </p:grpSp>
      <p:pic>
        <p:nvPicPr>
          <p:cNvPr id="8" name="Picture 8"/>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031831" y="1395027"/>
            <a:ext cx="587142" cy="587142"/>
          </a:xfrm>
          <a:prstGeom prst="rect">
            <a:avLst/>
          </a:prstGeom>
        </p:spPr>
      </p:pic>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31831" y="2096469"/>
            <a:ext cx="587142" cy="587142"/>
          </a:xfrm>
          <a:prstGeom prst="rect">
            <a:avLst/>
          </a:prstGeom>
        </p:spPr>
      </p:pic>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2031831" y="2797910"/>
            <a:ext cx="579214" cy="579214"/>
          </a:xfrm>
          <a:prstGeom prst="rect">
            <a:avLst/>
          </a:prstGeom>
        </p:spPr>
      </p:pic>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031831" y="3491424"/>
            <a:ext cx="587142" cy="515951"/>
          </a:xfrm>
          <a:prstGeom prst="rect">
            <a:avLst/>
          </a:prstGeom>
        </p:spPr>
      </p:pic>
      <p:pic>
        <p:nvPicPr>
          <p:cNvPr id="12" name="Picture 12">
            <a:hlinkClick r:id="rId10" action="ppaction://hlinksldjump"/>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458200" y="103255"/>
            <a:ext cx="587142" cy="587142"/>
          </a:xfrm>
          <a:prstGeom prst="rect">
            <a:avLst/>
          </a:prstGeom>
        </p:spPr>
      </p:pic>
      <p:pic>
        <p:nvPicPr>
          <p:cNvPr id="13" name="Picture 13">
            <a:hlinkClick r:id="" action="ppaction://hlinkshowjump?jump=nextslide"/>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475832" y="4467027"/>
            <a:ext cx="587142" cy="587142"/>
          </a:xfrm>
          <a:prstGeom prst="rect">
            <a:avLst/>
          </a:prstGeom>
        </p:spPr>
      </p:pic>
      <p:pic>
        <p:nvPicPr>
          <p:cNvPr id="15" name="Picture 15"/>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76148" y="103255"/>
            <a:ext cx="491496" cy="396826"/>
          </a:xfrm>
          <a:prstGeom prst="rect">
            <a:avLst/>
          </a:prstGeom>
        </p:spPr>
      </p:pic>
      <p:sp>
        <p:nvSpPr>
          <p:cNvPr id="16" name="TextBox 16"/>
          <p:cNvSpPr txBox="1"/>
          <p:nvPr/>
        </p:nvSpPr>
        <p:spPr>
          <a:xfrm>
            <a:off x="1524892" y="301668"/>
            <a:ext cx="6094215" cy="1013098"/>
          </a:xfrm>
          <a:prstGeom prst="rect">
            <a:avLst/>
          </a:prstGeom>
        </p:spPr>
        <p:txBody>
          <a:bodyPr lIns="0" tIns="0" rIns="0" bIns="0" rtlCol="0" anchor="t">
            <a:spAutoFit/>
          </a:bodyPr>
          <a:lstStyle/>
          <a:p>
            <a:pPr algn="ctr">
              <a:lnSpc>
                <a:spcPts val="7879"/>
              </a:lnSpc>
            </a:pPr>
            <a:r>
              <a:rPr lang="en-US" sz="9849" dirty="0">
                <a:solidFill>
                  <a:srgbClr val="FFFFFF"/>
                </a:solidFill>
                <a:latin typeface="Barlow Condensed Bold Bold Italics"/>
              </a:rPr>
              <a:t>PETUNJUK</a:t>
            </a:r>
          </a:p>
        </p:txBody>
      </p:sp>
      <p:sp>
        <p:nvSpPr>
          <p:cNvPr id="17" name="TextBox 17"/>
          <p:cNvSpPr txBox="1"/>
          <p:nvPr/>
        </p:nvSpPr>
        <p:spPr>
          <a:xfrm>
            <a:off x="2817535" y="1545723"/>
            <a:ext cx="4129710" cy="251607"/>
          </a:xfrm>
          <a:prstGeom prst="rect">
            <a:avLst/>
          </a:prstGeom>
        </p:spPr>
        <p:txBody>
          <a:bodyPr lIns="0" tIns="0" rIns="0" bIns="0" rtlCol="0" anchor="t">
            <a:spAutoFit/>
          </a:bodyPr>
          <a:lstStyle/>
          <a:p>
            <a:pPr algn="ctr">
              <a:lnSpc>
                <a:spcPts val="2100"/>
              </a:lnSpc>
            </a:pPr>
            <a:r>
              <a:rPr lang="en-US" sz="1500">
                <a:solidFill>
                  <a:srgbClr val="FFFFFF"/>
                </a:solidFill>
                <a:latin typeface="Open Sans Bold"/>
              </a:rPr>
              <a:t>Tombol home untuk kembali ke menu awal</a:t>
            </a:r>
          </a:p>
        </p:txBody>
      </p:sp>
      <p:sp>
        <p:nvSpPr>
          <p:cNvPr id="18" name="TextBox 18"/>
          <p:cNvSpPr txBox="1"/>
          <p:nvPr/>
        </p:nvSpPr>
        <p:spPr>
          <a:xfrm>
            <a:off x="2835499" y="2247164"/>
            <a:ext cx="2704586" cy="251607"/>
          </a:xfrm>
          <a:prstGeom prst="rect">
            <a:avLst/>
          </a:prstGeom>
        </p:spPr>
        <p:txBody>
          <a:bodyPr lIns="0" tIns="0" rIns="0" bIns="0" rtlCol="0" anchor="t">
            <a:spAutoFit/>
          </a:bodyPr>
          <a:lstStyle/>
          <a:p>
            <a:pPr algn="ctr">
              <a:lnSpc>
                <a:spcPts val="2100"/>
              </a:lnSpc>
            </a:pPr>
            <a:r>
              <a:rPr lang="en-US" sz="1500">
                <a:solidFill>
                  <a:srgbClr val="FFFFFF"/>
                </a:solidFill>
                <a:latin typeface="Open Sans Bold"/>
              </a:rPr>
              <a:t>Tombol navigasi untuk maju</a:t>
            </a:r>
          </a:p>
        </p:txBody>
      </p:sp>
      <p:sp>
        <p:nvSpPr>
          <p:cNvPr id="19" name="TextBox 19"/>
          <p:cNvSpPr txBox="1"/>
          <p:nvPr/>
        </p:nvSpPr>
        <p:spPr>
          <a:xfrm>
            <a:off x="2835499" y="2944642"/>
            <a:ext cx="2988848" cy="251607"/>
          </a:xfrm>
          <a:prstGeom prst="rect">
            <a:avLst/>
          </a:prstGeom>
        </p:spPr>
        <p:txBody>
          <a:bodyPr lIns="0" tIns="0" rIns="0" bIns="0" rtlCol="0" anchor="t">
            <a:spAutoFit/>
          </a:bodyPr>
          <a:lstStyle/>
          <a:p>
            <a:pPr algn="ctr">
              <a:lnSpc>
                <a:spcPts val="2100"/>
              </a:lnSpc>
            </a:pPr>
            <a:r>
              <a:rPr lang="en-US" sz="1500">
                <a:solidFill>
                  <a:srgbClr val="FFFFFF"/>
                </a:solidFill>
                <a:latin typeface="Open Sans Bold"/>
              </a:rPr>
              <a:t>Tombol navigasi untuk mundur</a:t>
            </a:r>
          </a:p>
        </p:txBody>
      </p:sp>
      <p:sp>
        <p:nvSpPr>
          <p:cNvPr id="20" name="TextBox 20"/>
          <p:cNvSpPr txBox="1"/>
          <p:nvPr/>
        </p:nvSpPr>
        <p:spPr>
          <a:xfrm>
            <a:off x="2817535" y="3606524"/>
            <a:ext cx="4586802" cy="251607"/>
          </a:xfrm>
          <a:prstGeom prst="rect">
            <a:avLst/>
          </a:prstGeom>
        </p:spPr>
        <p:txBody>
          <a:bodyPr lIns="0" tIns="0" rIns="0" bIns="0" rtlCol="0" anchor="t">
            <a:spAutoFit/>
          </a:bodyPr>
          <a:lstStyle/>
          <a:p>
            <a:pPr algn="ctr">
              <a:lnSpc>
                <a:spcPts val="2100"/>
              </a:lnSpc>
            </a:pPr>
            <a:r>
              <a:rPr lang="en-US" sz="1500">
                <a:solidFill>
                  <a:srgbClr val="FFFFFF"/>
                </a:solidFill>
                <a:latin typeface="Open Sans Bold"/>
              </a:rPr>
              <a:t>Tombol menyalakan dan mematikan backsound</a:t>
            </a:r>
          </a:p>
        </p:txBody>
      </p:sp>
    </p:spTree>
    <p:custDataLst>
      <p:tags r:id="rId1"/>
    </p:custData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4FAB"/>
        </a:solidFill>
        <a:effectLst/>
      </p:bgPr>
    </p:bg>
    <p:spTree>
      <p:nvGrpSpPr>
        <p:cNvPr id="1" name=""/>
        <p:cNvGrpSpPr/>
        <p:nvPr/>
      </p:nvGrpSpPr>
      <p:grpSpPr>
        <a:xfrm>
          <a:off x="0" y="0"/>
          <a:ext cx="0" cy="0"/>
          <a:chOff x="0" y="0"/>
          <a:chExt cx="0" cy="0"/>
        </a:xfrm>
      </p:grpSpPr>
      <p:grpSp>
        <p:nvGrpSpPr>
          <p:cNvPr id="2" name="Group 2"/>
          <p:cNvGrpSpPr/>
          <p:nvPr/>
        </p:nvGrpSpPr>
        <p:grpSpPr>
          <a:xfrm>
            <a:off x="794" y="2571750"/>
            <a:ext cx="4881596" cy="2586336"/>
            <a:chOff x="0" y="0"/>
            <a:chExt cx="13017589" cy="6896896"/>
          </a:xfrm>
        </p:grpSpPr>
        <p:sp>
          <p:nvSpPr>
            <p:cNvPr id="3" name="Freeform 3"/>
            <p:cNvSpPr/>
            <p:nvPr/>
          </p:nvSpPr>
          <p:spPr>
            <a:xfrm>
              <a:off x="0" y="0"/>
              <a:ext cx="13017373" cy="6896862"/>
            </a:xfrm>
            <a:custGeom>
              <a:avLst/>
              <a:gdLst/>
              <a:ahLst/>
              <a:cxnLst/>
              <a:rect l="l" t="t" r="r" b="b"/>
              <a:pathLst>
                <a:path w="13017373" h="6896862">
                  <a:moveTo>
                    <a:pt x="0" y="0"/>
                  </a:moveTo>
                  <a:cubicBezTo>
                    <a:pt x="0" y="0"/>
                    <a:pt x="1215136" y="1256919"/>
                    <a:pt x="822833" y="3176397"/>
                  </a:cubicBezTo>
                  <a:cubicBezTo>
                    <a:pt x="443611" y="5022469"/>
                    <a:pt x="720217" y="5973191"/>
                    <a:pt x="2053209" y="5973191"/>
                  </a:cubicBezTo>
                  <a:cubicBezTo>
                    <a:pt x="2104898" y="5973191"/>
                    <a:pt x="2158365" y="5971794"/>
                    <a:pt x="2213229" y="5968873"/>
                  </a:cubicBezTo>
                  <a:cubicBezTo>
                    <a:pt x="2850388" y="5935472"/>
                    <a:pt x="3446272" y="5783453"/>
                    <a:pt x="4108450" y="5783453"/>
                  </a:cubicBezTo>
                  <a:cubicBezTo>
                    <a:pt x="4535551" y="5783453"/>
                    <a:pt x="4990211" y="5846699"/>
                    <a:pt x="5501386" y="6045708"/>
                  </a:cubicBezTo>
                  <a:cubicBezTo>
                    <a:pt x="6112764" y="6284468"/>
                    <a:pt x="6650355" y="6386322"/>
                    <a:pt x="7267448" y="6386322"/>
                  </a:cubicBezTo>
                  <a:cubicBezTo>
                    <a:pt x="7966329" y="6386322"/>
                    <a:pt x="8767191" y="6255766"/>
                    <a:pt x="9892792" y="6045708"/>
                  </a:cubicBezTo>
                  <a:cubicBezTo>
                    <a:pt x="10182098" y="5991860"/>
                    <a:pt x="10450576" y="5968619"/>
                    <a:pt x="10698734" y="5968619"/>
                  </a:cubicBezTo>
                  <a:cubicBezTo>
                    <a:pt x="12267057" y="5968619"/>
                    <a:pt x="13017373" y="6896862"/>
                    <a:pt x="13017373" y="6896862"/>
                  </a:cubicBezTo>
                  <a:lnTo>
                    <a:pt x="0" y="6896862"/>
                  </a:lnTo>
                  <a:lnTo>
                    <a:pt x="0" y="0"/>
                  </a:lnTo>
                  <a:close/>
                </a:path>
              </a:pathLst>
            </a:custGeom>
            <a:solidFill>
              <a:srgbClr val="7CBEEA"/>
            </a:solidFill>
          </p:spPr>
        </p:sp>
      </p:grpSp>
      <p:sp>
        <p:nvSpPr>
          <p:cNvPr id="4" name="TextBox 4"/>
          <p:cNvSpPr txBox="1"/>
          <p:nvPr/>
        </p:nvSpPr>
        <p:spPr>
          <a:xfrm>
            <a:off x="3077305" y="290639"/>
            <a:ext cx="2989390" cy="929422"/>
          </a:xfrm>
          <a:prstGeom prst="rect">
            <a:avLst/>
          </a:prstGeom>
        </p:spPr>
        <p:txBody>
          <a:bodyPr lIns="0" tIns="0" rIns="0" bIns="0" rtlCol="0" anchor="t">
            <a:spAutoFit/>
          </a:bodyPr>
          <a:lstStyle/>
          <a:p>
            <a:pPr algn="ctr">
              <a:lnSpc>
                <a:spcPts val="6980"/>
              </a:lnSpc>
            </a:pPr>
            <a:r>
              <a:rPr lang="en-US" sz="7050" dirty="0">
                <a:solidFill>
                  <a:srgbClr val="FFFFFF"/>
                </a:solidFill>
                <a:latin typeface="Chewy"/>
              </a:rPr>
              <a:t>QUIZ</a:t>
            </a:r>
          </a:p>
        </p:txBody>
      </p:sp>
      <p:grpSp>
        <p:nvGrpSpPr>
          <p:cNvPr id="5" name="Group 5"/>
          <p:cNvGrpSpPr/>
          <p:nvPr/>
        </p:nvGrpSpPr>
        <p:grpSpPr>
          <a:xfrm rot="5400000">
            <a:off x="3992315" y="3312781"/>
            <a:ext cx="6612760" cy="3690611"/>
            <a:chOff x="0" y="0"/>
            <a:chExt cx="17634027" cy="9841629"/>
          </a:xfrm>
        </p:grpSpPr>
        <p:sp>
          <p:nvSpPr>
            <p:cNvPr id="6" name="Freeform 6"/>
            <p:cNvSpPr/>
            <p:nvPr/>
          </p:nvSpPr>
          <p:spPr>
            <a:xfrm>
              <a:off x="127" y="0"/>
              <a:ext cx="17633950" cy="9841611"/>
            </a:xfrm>
            <a:custGeom>
              <a:avLst/>
              <a:gdLst/>
              <a:ahLst/>
              <a:cxnLst/>
              <a:rect l="l" t="t" r="r" b="b"/>
              <a:pathLst>
                <a:path w="17633950" h="9841611">
                  <a:moveTo>
                    <a:pt x="17633950" y="0"/>
                  </a:moveTo>
                  <a:lnTo>
                    <a:pt x="17633950" y="9841611"/>
                  </a:lnTo>
                  <a:cubicBezTo>
                    <a:pt x="17633950" y="9841611"/>
                    <a:pt x="17629124" y="7452360"/>
                    <a:pt x="15601442" y="6948424"/>
                  </a:cubicBezTo>
                  <a:cubicBezTo>
                    <a:pt x="13573761" y="6444488"/>
                    <a:pt x="12283948" y="6097270"/>
                    <a:pt x="11466576" y="4011803"/>
                  </a:cubicBezTo>
                  <a:cubicBezTo>
                    <a:pt x="10823448" y="2377440"/>
                    <a:pt x="9791319" y="955294"/>
                    <a:pt x="7849997" y="955294"/>
                  </a:cubicBezTo>
                  <a:cubicBezTo>
                    <a:pt x="7316978" y="955294"/>
                    <a:pt x="6715506" y="1062482"/>
                    <a:pt x="6034659" y="1301877"/>
                  </a:cubicBezTo>
                  <a:cubicBezTo>
                    <a:pt x="4998339" y="1666240"/>
                    <a:pt x="4053459" y="1832864"/>
                    <a:pt x="3231515" y="1832864"/>
                  </a:cubicBezTo>
                  <a:cubicBezTo>
                    <a:pt x="1546860" y="1832991"/>
                    <a:pt x="379095" y="1132713"/>
                    <a:pt x="0" y="0"/>
                  </a:cubicBezTo>
                  <a:close/>
                </a:path>
              </a:pathLst>
            </a:custGeom>
            <a:solidFill>
              <a:srgbClr val="7CBEEA"/>
            </a:solidFill>
          </p:spPr>
        </p:sp>
      </p:grpSp>
      <p:grpSp>
        <p:nvGrpSpPr>
          <p:cNvPr id="7" name="Group 7"/>
          <p:cNvGrpSpPr/>
          <p:nvPr/>
        </p:nvGrpSpPr>
        <p:grpSpPr>
          <a:xfrm rot="-4085821">
            <a:off x="-2166609" y="-458747"/>
            <a:ext cx="4792303" cy="3690611"/>
            <a:chOff x="0" y="0"/>
            <a:chExt cx="12779474" cy="9841629"/>
          </a:xfrm>
        </p:grpSpPr>
        <p:sp>
          <p:nvSpPr>
            <p:cNvPr id="8" name="Freeform 8"/>
            <p:cNvSpPr/>
            <p:nvPr/>
          </p:nvSpPr>
          <p:spPr>
            <a:xfrm>
              <a:off x="92" y="0"/>
              <a:ext cx="12779433" cy="9841611"/>
            </a:xfrm>
            <a:custGeom>
              <a:avLst/>
              <a:gdLst/>
              <a:ahLst/>
              <a:cxnLst/>
              <a:rect l="l" t="t" r="r" b="b"/>
              <a:pathLst>
                <a:path w="12779433" h="9841611">
                  <a:moveTo>
                    <a:pt x="12779433" y="0"/>
                  </a:moveTo>
                  <a:lnTo>
                    <a:pt x="12779433" y="9841611"/>
                  </a:lnTo>
                  <a:cubicBezTo>
                    <a:pt x="12779433" y="9841611"/>
                    <a:pt x="12775921" y="7452360"/>
                    <a:pt x="11306449" y="6948424"/>
                  </a:cubicBezTo>
                  <a:cubicBezTo>
                    <a:pt x="9836977" y="6444488"/>
                    <a:pt x="8902243" y="6097270"/>
                    <a:pt x="8309889" y="4011803"/>
                  </a:cubicBezTo>
                  <a:cubicBezTo>
                    <a:pt x="7843811" y="2377440"/>
                    <a:pt x="7095821" y="955294"/>
                    <a:pt x="5688935" y="955294"/>
                  </a:cubicBezTo>
                  <a:cubicBezTo>
                    <a:pt x="5302653" y="955294"/>
                    <a:pt x="4866763" y="1062482"/>
                    <a:pt x="4373350" y="1301877"/>
                  </a:cubicBezTo>
                  <a:cubicBezTo>
                    <a:pt x="3622323" y="1666240"/>
                    <a:pt x="2937564" y="1832864"/>
                    <a:pt x="2341896" y="1832864"/>
                  </a:cubicBezTo>
                  <a:cubicBezTo>
                    <a:pt x="1121018" y="1832991"/>
                    <a:pt x="274732" y="1132713"/>
                    <a:pt x="0" y="0"/>
                  </a:cubicBezTo>
                  <a:close/>
                </a:path>
              </a:pathLst>
            </a:custGeom>
            <a:solidFill>
              <a:srgbClr val="7CBEEA"/>
            </a:solidFill>
          </p:spPr>
        </p:sp>
      </p:grpSp>
      <p:pic>
        <p:nvPicPr>
          <p:cNvPr id="13" name="Picture 1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6148" y="103255"/>
            <a:ext cx="491496" cy="396826"/>
          </a:xfrm>
          <a:prstGeom prst="rect">
            <a:avLst/>
          </a:prstGeom>
        </p:spPr>
      </p:pic>
      <p:pic>
        <p:nvPicPr>
          <p:cNvPr id="16" name="Picture 53">
            <a:hlinkClick r:id="rId6" action="ppaction://hlinksldjump"/>
            <a:extLst>
              <a:ext uri="{FF2B5EF4-FFF2-40B4-BE49-F238E27FC236}">
                <a16:creationId xmlns:a16="http://schemas.microsoft.com/office/drawing/2014/main" id="{22AA275F-A203-DB2E-9B11-0B0B2A92EBF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458200" y="103255"/>
            <a:ext cx="587142" cy="587142"/>
          </a:xfrm>
          <a:prstGeom prst="rect">
            <a:avLst/>
          </a:prstGeom>
        </p:spPr>
      </p:pic>
      <p:pic>
        <p:nvPicPr>
          <p:cNvPr id="19" name="Picture 18">
            <a:hlinkClick r:id="rId9"/>
            <a:extLst>
              <a:ext uri="{FF2B5EF4-FFF2-40B4-BE49-F238E27FC236}">
                <a16:creationId xmlns:a16="http://schemas.microsoft.com/office/drawing/2014/main" id="{236923A6-3B04-77DC-BA38-28F5551B3C1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78802" y="1504950"/>
            <a:ext cx="2786396" cy="1393198"/>
          </a:xfrm>
          <a:prstGeom prst="rect">
            <a:avLst/>
          </a:prstGeom>
        </p:spPr>
      </p:pic>
    </p:spTree>
    <p:custDataLst>
      <p:tags r:id="rId1"/>
    </p:custData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4FAB"/>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6396758" y="2624503"/>
            <a:ext cx="3860436" cy="2287976"/>
            <a:chOff x="0" y="0"/>
            <a:chExt cx="10294496" cy="6101269"/>
          </a:xfrm>
        </p:grpSpPr>
        <p:sp>
          <p:nvSpPr>
            <p:cNvPr id="3" name="Freeform 3"/>
            <p:cNvSpPr/>
            <p:nvPr/>
          </p:nvSpPr>
          <p:spPr>
            <a:xfrm>
              <a:off x="0" y="0"/>
              <a:ext cx="10294366" cy="6101168"/>
            </a:xfrm>
            <a:custGeom>
              <a:avLst/>
              <a:gdLst/>
              <a:ahLst/>
              <a:cxnLst/>
              <a:rect l="l" t="t" r="r" b="b"/>
              <a:pathLst>
                <a:path w="10294366" h="6101168">
                  <a:moveTo>
                    <a:pt x="855472" y="0"/>
                  </a:moveTo>
                  <a:cubicBezTo>
                    <a:pt x="822198" y="0"/>
                    <a:pt x="789178" y="678"/>
                    <a:pt x="756031" y="2034"/>
                  </a:cubicBezTo>
                  <a:cubicBezTo>
                    <a:pt x="494411" y="11074"/>
                    <a:pt x="237871" y="67007"/>
                    <a:pt x="0" y="163733"/>
                  </a:cubicBezTo>
                  <a:lnTo>
                    <a:pt x="0" y="6101168"/>
                  </a:lnTo>
                  <a:lnTo>
                    <a:pt x="10294366" y="6101168"/>
                  </a:lnTo>
                  <a:cubicBezTo>
                    <a:pt x="9944354" y="5912237"/>
                    <a:pt x="9650476" y="5650761"/>
                    <a:pt x="9344661" y="5405784"/>
                  </a:cubicBezTo>
                  <a:cubicBezTo>
                    <a:pt x="8863838" y="5020350"/>
                    <a:pt x="8270875" y="4692319"/>
                    <a:pt x="7628637" y="4583503"/>
                  </a:cubicBezTo>
                  <a:cubicBezTo>
                    <a:pt x="7455281" y="4554011"/>
                    <a:pt x="7286117" y="4541355"/>
                    <a:pt x="7119493" y="4541355"/>
                  </a:cubicBezTo>
                  <a:cubicBezTo>
                    <a:pt x="6602349" y="4541355"/>
                    <a:pt x="6110224" y="4663731"/>
                    <a:pt x="5594858" y="4785994"/>
                  </a:cubicBezTo>
                  <a:cubicBezTo>
                    <a:pt x="5251450" y="4867352"/>
                    <a:pt x="4891659" y="4940913"/>
                    <a:pt x="4537964" y="4940913"/>
                  </a:cubicBezTo>
                  <a:cubicBezTo>
                    <a:pt x="4247642" y="4940913"/>
                    <a:pt x="3961511" y="4891308"/>
                    <a:pt x="3691890" y="4755711"/>
                  </a:cubicBezTo>
                  <a:cubicBezTo>
                    <a:pt x="3088767" y="4453330"/>
                    <a:pt x="2808351" y="3830603"/>
                    <a:pt x="2757424" y="3242566"/>
                  </a:cubicBezTo>
                  <a:cubicBezTo>
                    <a:pt x="2701417" y="2580516"/>
                    <a:pt x="3037713" y="1894284"/>
                    <a:pt x="2871216" y="1242743"/>
                  </a:cubicBezTo>
                  <a:cubicBezTo>
                    <a:pt x="2794762" y="941944"/>
                    <a:pt x="2594229" y="672898"/>
                    <a:pt x="2329180" y="473345"/>
                  </a:cubicBezTo>
                  <a:cubicBezTo>
                    <a:pt x="1926463" y="169270"/>
                    <a:pt x="1385189" y="0"/>
                    <a:pt x="855472" y="0"/>
                  </a:cubicBezTo>
                  <a:close/>
                </a:path>
              </a:pathLst>
            </a:custGeom>
            <a:solidFill>
              <a:srgbClr val="7CBEEA"/>
            </a:solidFill>
          </p:spPr>
        </p:sp>
      </p:grpSp>
      <p:grpSp>
        <p:nvGrpSpPr>
          <p:cNvPr id="4" name="Group 4"/>
          <p:cNvGrpSpPr/>
          <p:nvPr/>
        </p:nvGrpSpPr>
        <p:grpSpPr>
          <a:xfrm rot="-10800000">
            <a:off x="-635919" y="-412999"/>
            <a:ext cx="4496344" cy="2921930"/>
            <a:chOff x="0" y="0"/>
            <a:chExt cx="10294496" cy="6689835"/>
          </a:xfrm>
        </p:grpSpPr>
        <p:sp>
          <p:nvSpPr>
            <p:cNvPr id="5" name="Freeform 5"/>
            <p:cNvSpPr/>
            <p:nvPr/>
          </p:nvSpPr>
          <p:spPr>
            <a:xfrm>
              <a:off x="127" y="0"/>
              <a:ext cx="10294366" cy="6689723"/>
            </a:xfrm>
            <a:custGeom>
              <a:avLst/>
              <a:gdLst/>
              <a:ahLst/>
              <a:cxnLst/>
              <a:rect l="l" t="t" r="r" b="b"/>
              <a:pathLst>
                <a:path w="10294366" h="6689723">
                  <a:moveTo>
                    <a:pt x="9438894" y="0"/>
                  </a:moveTo>
                  <a:cubicBezTo>
                    <a:pt x="9472168" y="0"/>
                    <a:pt x="9505187" y="743"/>
                    <a:pt x="9538335" y="2230"/>
                  </a:cubicBezTo>
                  <a:cubicBezTo>
                    <a:pt x="9799955" y="12142"/>
                    <a:pt x="10056622" y="73471"/>
                    <a:pt x="10294366" y="179528"/>
                  </a:cubicBezTo>
                  <a:lnTo>
                    <a:pt x="10294366" y="6689723"/>
                  </a:lnTo>
                  <a:lnTo>
                    <a:pt x="0" y="6689723"/>
                  </a:lnTo>
                  <a:cubicBezTo>
                    <a:pt x="350012" y="6482567"/>
                    <a:pt x="643890" y="6195868"/>
                    <a:pt x="949706" y="5927258"/>
                  </a:cubicBezTo>
                  <a:cubicBezTo>
                    <a:pt x="1430528" y="5504643"/>
                    <a:pt x="2023491" y="5144969"/>
                    <a:pt x="2665730" y="5025656"/>
                  </a:cubicBezTo>
                  <a:cubicBezTo>
                    <a:pt x="2839085" y="4993318"/>
                    <a:pt x="3008249" y="4979442"/>
                    <a:pt x="3174873" y="4979442"/>
                  </a:cubicBezTo>
                  <a:cubicBezTo>
                    <a:pt x="3692017" y="4979442"/>
                    <a:pt x="4184142" y="5113623"/>
                    <a:pt x="4699508" y="5247680"/>
                  </a:cubicBezTo>
                  <a:cubicBezTo>
                    <a:pt x="5042916" y="5336886"/>
                    <a:pt x="5402707" y="5417544"/>
                    <a:pt x="5756402" y="5417544"/>
                  </a:cubicBezTo>
                  <a:cubicBezTo>
                    <a:pt x="6046724" y="5417544"/>
                    <a:pt x="6332855" y="5363152"/>
                    <a:pt x="6602476" y="5214476"/>
                  </a:cubicBezTo>
                  <a:cubicBezTo>
                    <a:pt x="7205599" y="4882926"/>
                    <a:pt x="7486015" y="4200127"/>
                    <a:pt x="7536942" y="3555364"/>
                  </a:cubicBezTo>
                  <a:cubicBezTo>
                    <a:pt x="7592949" y="2829448"/>
                    <a:pt x="7256653" y="2077018"/>
                    <a:pt x="7423150" y="1362625"/>
                  </a:cubicBezTo>
                  <a:cubicBezTo>
                    <a:pt x="7499604" y="1032810"/>
                    <a:pt x="7700137" y="737810"/>
                    <a:pt x="7965186" y="519007"/>
                  </a:cubicBezTo>
                  <a:cubicBezTo>
                    <a:pt x="8367903" y="185599"/>
                    <a:pt x="8909304" y="0"/>
                    <a:pt x="9438894" y="0"/>
                  </a:cubicBezTo>
                  <a:close/>
                </a:path>
              </a:pathLst>
            </a:custGeom>
            <a:solidFill>
              <a:srgbClr val="7CBEEA"/>
            </a:solidFill>
          </p:spPr>
        </p:sp>
      </p:grpSp>
      <p:grpSp>
        <p:nvGrpSpPr>
          <p:cNvPr id="6" name="Group 6"/>
          <p:cNvGrpSpPr/>
          <p:nvPr/>
        </p:nvGrpSpPr>
        <p:grpSpPr>
          <a:xfrm rot="-10800000">
            <a:off x="-635919" y="4396829"/>
            <a:ext cx="2869651" cy="1493342"/>
            <a:chOff x="0" y="0"/>
            <a:chExt cx="7652403" cy="3982245"/>
          </a:xfrm>
        </p:grpSpPr>
        <p:sp>
          <p:nvSpPr>
            <p:cNvPr id="7" name="Freeform 7"/>
            <p:cNvSpPr/>
            <p:nvPr/>
          </p:nvSpPr>
          <p:spPr>
            <a:xfrm>
              <a:off x="127" y="0"/>
              <a:ext cx="7652258" cy="3982212"/>
            </a:xfrm>
            <a:custGeom>
              <a:avLst/>
              <a:gdLst/>
              <a:ahLst/>
              <a:cxnLst/>
              <a:rect l="l" t="t" r="r" b="b"/>
              <a:pathLst>
                <a:path w="7652258" h="3982212">
                  <a:moveTo>
                    <a:pt x="0" y="0"/>
                  </a:moveTo>
                  <a:cubicBezTo>
                    <a:pt x="83439" y="23876"/>
                    <a:pt x="162560" y="57404"/>
                    <a:pt x="237109" y="99060"/>
                  </a:cubicBezTo>
                  <a:cubicBezTo>
                    <a:pt x="156845" y="66294"/>
                    <a:pt x="77724" y="33401"/>
                    <a:pt x="0" y="0"/>
                  </a:cubicBezTo>
                  <a:close/>
                  <a:moveTo>
                    <a:pt x="7575169" y="1045718"/>
                  </a:moveTo>
                  <a:cubicBezTo>
                    <a:pt x="7600823" y="1045718"/>
                    <a:pt x="7624572" y="1069467"/>
                    <a:pt x="7652258" y="1069467"/>
                  </a:cubicBezTo>
                  <a:lnTo>
                    <a:pt x="7575169" y="1069467"/>
                  </a:lnTo>
                  <a:lnTo>
                    <a:pt x="7575169" y="1045718"/>
                  </a:lnTo>
                  <a:close/>
                  <a:moveTo>
                    <a:pt x="237109" y="99060"/>
                  </a:moveTo>
                  <a:cubicBezTo>
                    <a:pt x="940435" y="385572"/>
                    <a:pt x="1727327" y="650113"/>
                    <a:pt x="2382139" y="994410"/>
                  </a:cubicBezTo>
                  <a:cubicBezTo>
                    <a:pt x="2346579" y="1004316"/>
                    <a:pt x="2308987" y="1057656"/>
                    <a:pt x="2271395" y="1069467"/>
                  </a:cubicBezTo>
                  <a:lnTo>
                    <a:pt x="7575169" y="1069467"/>
                  </a:lnTo>
                  <a:lnTo>
                    <a:pt x="7575169" y="1626997"/>
                  </a:lnTo>
                  <a:cubicBezTo>
                    <a:pt x="7557388" y="1626997"/>
                    <a:pt x="7549387" y="1579499"/>
                    <a:pt x="7533640" y="1579499"/>
                  </a:cubicBezTo>
                  <a:cubicBezTo>
                    <a:pt x="7220458" y="1521206"/>
                    <a:pt x="6885813" y="1482852"/>
                    <a:pt x="6551295" y="1482852"/>
                  </a:cubicBezTo>
                  <a:cubicBezTo>
                    <a:pt x="5876544" y="1482852"/>
                    <a:pt x="5202428" y="1638808"/>
                    <a:pt x="4706874" y="2101342"/>
                  </a:cubicBezTo>
                  <a:cubicBezTo>
                    <a:pt x="4190873" y="2585593"/>
                    <a:pt x="3943731" y="3322955"/>
                    <a:pt x="3350768" y="3726307"/>
                  </a:cubicBezTo>
                  <a:cubicBezTo>
                    <a:pt x="3099181" y="3897122"/>
                    <a:pt x="2794635" y="3982212"/>
                    <a:pt x="2490978" y="3982212"/>
                  </a:cubicBezTo>
                  <a:cubicBezTo>
                    <a:pt x="2028444" y="3982212"/>
                    <a:pt x="1568069" y="3784854"/>
                    <a:pt x="1300861" y="3392170"/>
                  </a:cubicBezTo>
                  <a:cubicBezTo>
                    <a:pt x="1120902" y="3125343"/>
                    <a:pt x="1039876" y="2805176"/>
                    <a:pt x="1018159" y="2482850"/>
                  </a:cubicBezTo>
                  <a:cubicBezTo>
                    <a:pt x="984631" y="1935226"/>
                    <a:pt x="1099185" y="1472692"/>
                    <a:pt x="907542" y="938911"/>
                  </a:cubicBezTo>
                  <a:cubicBezTo>
                    <a:pt x="784352" y="593852"/>
                    <a:pt x="551434" y="274574"/>
                    <a:pt x="237109" y="99060"/>
                  </a:cubicBezTo>
                  <a:close/>
                </a:path>
              </a:pathLst>
            </a:custGeom>
            <a:solidFill>
              <a:srgbClr val="7CBEEA"/>
            </a:solidFill>
          </p:spPr>
        </p:sp>
      </p:grpSp>
      <p:grpSp>
        <p:nvGrpSpPr>
          <p:cNvPr id="8" name="Group 8"/>
          <p:cNvGrpSpPr/>
          <p:nvPr/>
        </p:nvGrpSpPr>
        <p:grpSpPr>
          <a:xfrm>
            <a:off x="1714620" y="1413735"/>
            <a:ext cx="2684357" cy="849075"/>
            <a:chOff x="0" y="0"/>
            <a:chExt cx="1413982" cy="447249"/>
          </a:xfrm>
        </p:grpSpPr>
        <p:sp>
          <p:nvSpPr>
            <p:cNvPr id="9" name="Freeform 9"/>
            <p:cNvSpPr/>
            <p:nvPr/>
          </p:nvSpPr>
          <p:spPr>
            <a:xfrm>
              <a:off x="0" y="0"/>
              <a:ext cx="1413982" cy="447249"/>
            </a:xfrm>
            <a:custGeom>
              <a:avLst/>
              <a:gdLst/>
              <a:ahLst/>
              <a:cxnLst/>
              <a:rect l="l" t="t" r="r" b="b"/>
              <a:pathLst>
                <a:path w="1413982" h="447249">
                  <a:moveTo>
                    <a:pt x="73544" y="0"/>
                  </a:moveTo>
                  <a:lnTo>
                    <a:pt x="1340438" y="0"/>
                  </a:lnTo>
                  <a:cubicBezTo>
                    <a:pt x="1381056" y="0"/>
                    <a:pt x="1413982" y="32927"/>
                    <a:pt x="1413982" y="73544"/>
                  </a:cubicBezTo>
                  <a:lnTo>
                    <a:pt x="1413982" y="373705"/>
                  </a:lnTo>
                  <a:cubicBezTo>
                    <a:pt x="1413982" y="414323"/>
                    <a:pt x="1381056" y="447249"/>
                    <a:pt x="1340438" y="447249"/>
                  </a:cubicBezTo>
                  <a:lnTo>
                    <a:pt x="73544" y="447249"/>
                  </a:lnTo>
                  <a:cubicBezTo>
                    <a:pt x="32927" y="447249"/>
                    <a:pt x="0" y="414323"/>
                    <a:pt x="0" y="373705"/>
                  </a:cubicBezTo>
                  <a:lnTo>
                    <a:pt x="0" y="73544"/>
                  </a:lnTo>
                  <a:cubicBezTo>
                    <a:pt x="0" y="32927"/>
                    <a:pt x="32927" y="0"/>
                    <a:pt x="73544" y="0"/>
                  </a:cubicBezTo>
                  <a:close/>
                </a:path>
              </a:pathLst>
            </a:custGeom>
            <a:solidFill>
              <a:srgbClr val="FEFEFE"/>
            </a:solidFill>
          </p:spPr>
        </p:sp>
        <p:sp>
          <p:nvSpPr>
            <p:cNvPr id="10" name="TextBox 10"/>
            <p:cNvSpPr txBox="1"/>
            <p:nvPr/>
          </p:nvSpPr>
          <p:spPr>
            <a:xfrm>
              <a:off x="0" y="0"/>
              <a:ext cx="812800" cy="812800"/>
            </a:xfrm>
            <a:prstGeom prst="rect">
              <a:avLst/>
            </a:prstGeom>
          </p:spPr>
          <p:txBody>
            <a:bodyPr lIns="25400" tIns="25400" rIns="25400" bIns="25400" rtlCol="0" anchor="ctr"/>
            <a:lstStyle/>
            <a:p>
              <a:pPr algn="ctr">
                <a:lnSpc>
                  <a:spcPts val="1200"/>
                </a:lnSpc>
              </a:pPr>
              <a:endParaRPr sz="450"/>
            </a:p>
          </p:txBody>
        </p:sp>
      </p:grpSp>
      <p:grpSp>
        <p:nvGrpSpPr>
          <p:cNvPr id="11" name="Group 11"/>
          <p:cNvGrpSpPr/>
          <p:nvPr/>
        </p:nvGrpSpPr>
        <p:grpSpPr>
          <a:xfrm>
            <a:off x="1360395" y="1311684"/>
            <a:ext cx="1053177" cy="1053177"/>
            <a:chOff x="0" y="0"/>
            <a:chExt cx="812800" cy="812800"/>
          </a:xfrm>
        </p:grpSpPr>
        <p:sp>
          <p:nvSpPr>
            <p:cNvPr id="12" name="Freeform 1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CBEEA"/>
            </a:solidFill>
          </p:spPr>
        </p:sp>
        <p:sp>
          <p:nvSpPr>
            <p:cNvPr id="13" name="TextBox 13"/>
            <p:cNvSpPr txBox="1"/>
            <p:nvPr/>
          </p:nvSpPr>
          <p:spPr>
            <a:xfrm>
              <a:off x="76200" y="76200"/>
              <a:ext cx="660400" cy="660400"/>
            </a:xfrm>
            <a:prstGeom prst="rect">
              <a:avLst/>
            </a:prstGeom>
          </p:spPr>
          <p:txBody>
            <a:bodyPr lIns="25400" tIns="25400" rIns="25400" bIns="25400" rtlCol="0" anchor="ctr"/>
            <a:lstStyle/>
            <a:p>
              <a:pPr algn="ctr">
                <a:lnSpc>
                  <a:spcPts val="1200"/>
                </a:lnSpc>
              </a:pPr>
              <a:endParaRPr sz="450"/>
            </a:p>
          </p:txBody>
        </p:sp>
      </p:grpSp>
      <p:grpSp>
        <p:nvGrpSpPr>
          <p:cNvPr id="14" name="Group 14"/>
          <p:cNvGrpSpPr/>
          <p:nvPr/>
        </p:nvGrpSpPr>
        <p:grpSpPr>
          <a:xfrm>
            <a:off x="1445722" y="1397011"/>
            <a:ext cx="882523" cy="882523"/>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EFCFF"/>
            </a:solidFill>
          </p:spPr>
        </p:sp>
        <p:sp>
          <p:nvSpPr>
            <p:cNvPr id="16" name="TextBox 16"/>
            <p:cNvSpPr txBox="1"/>
            <p:nvPr/>
          </p:nvSpPr>
          <p:spPr>
            <a:xfrm>
              <a:off x="76200" y="76200"/>
              <a:ext cx="660400" cy="660400"/>
            </a:xfrm>
            <a:prstGeom prst="rect">
              <a:avLst/>
            </a:prstGeom>
          </p:spPr>
          <p:txBody>
            <a:bodyPr lIns="25400" tIns="25400" rIns="25400" bIns="25400" rtlCol="0" anchor="ctr"/>
            <a:lstStyle/>
            <a:p>
              <a:pPr algn="ctr">
                <a:lnSpc>
                  <a:spcPts val="1200"/>
                </a:lnSpc>
              </a:pPr>
              <a:endParaRPr sz="450"/>
            </a:p>
          </p:txBody>
        </p:sp>
      </p:grpSp>
      <p:grpSp>
        <p:nvGrpSpPr>
          <p:cNvPr id="17" name="Group 17"/>
          <p:cNvGrpSpPr/>
          <p:nvPr/>
        </p:nvGrpSpPr>
        <p:grpSpPr>
          <a:xfrm>
            <a:off x="5459822" y="1413735"/>
            <a:ext cx="2684357" cy="849075"/>
            <a:chOff x="0" y="0"/>
            <a:chExt cx="1413982" cy="447249"/>
          </a:xfrm>
        </p:grpSpPr>
        <p:sp>
          <p:nvSpPr>
            <p:cNvPr id="18" name="Freeform 18"/>
            <p:cNvSpPr/>
            <p:nvPr/>
          </p:nvSpPr>
          <p:spPr>
            <a:xfrm>
              <a:off x="0" y="0"/>
              <a:ext cx="1413982" cy="447249"/>
            </a:xfrm>
            <a:custGeom>
              <a:avLst/>
              <a:gdLst/>
              <a:ahLst/>
              <a:cxnLst/>
              <a:rect l="l" t="t" r="r" b="b"/>
              <a:pathLst>
                <a:path w="1413982" h="447249">
                  <a:moveTo>
                    <a:pt x="73544" y="0"/>
                  </a:moveTo>
                  <a:lnTo>
                    <a:pt x="1340438" y="0"/>
                  </a:lnTo>
                  <a:cubicBezTo>
                    <a:pt x="1381056" y="0"/>
                    <a:pt x="1413982" y="32927"/>
                    <a:pt x="1413982" y="73544"/>
                  </a:cubicBezTo>
                  <a:lnTo>
                    <a:pt x="1413982" y="373705"/>
                  </a:lnTo>
                  <a:cubicBezTo>
                    <a:pt x="1413982" y="414323"/>
                    <a:pt x="1381056" y="447249"/>
                    <a:pt x="1340438" y="447249"/>
                  </a:cubicBezTo>
                  <a:lnTo>
                    <a:pt x="73544" y="447249"/>
                  </a:lnTo>
                  <a:cubicBezTo>
                    <a:pt x="32927" y="447249"/>
                    <a:pt x="0" y="414323"/>
                    <a:pt x="0" y="373705"/>
                  </a:cubicBezTo>
                  <a:lnTo>
                    <a:pt x="0" y="73544"/>
                  </a:lnTo>
                  <a:cubicBezTo>
                    <a:pt x="0" y="32927"/>
                    <a:pt x="32927" y="0"/>
                    <a:pt x="73544" y="0"/>
                  </a:cubicBezTo>
                  <a:close/>
                </a:path>
              </a:pathLst>
            </a:custGeom>
            <a:solidFill>
              <a:srgbClr val="FEFEFE"/>
            </a:solidFill>
          </p:spPr>
        </p:sp>
        <p:sp>
          <p:nvSpPr>
            <p:cNvPr id="19" name="TextBox 19"/>
            <p:cNvSpPr txBox="1"/>
            <p:nvPr/>
          </p:nvSpPr>
          <p:spPr>
            <a:xfrm>
              <a:off x="0" y="0"/>
              <a:ext cx="812800" cy="812800"/>
            </a:xfrm>
            <a:prstGeom prst="rect">
              <a:avLst/>
            </a:prstGeom>
          </p:spPr>
          <p:txBody>
            <a:bodyPr lIns="25400" tIns="25400" rIns="25400" bIns="25400" rtlCol="0" anchor="ctr"/>
            <a:lstStyle/>
            <a:p>
              <a:pPr algn="ctr">
                <a:lnSpc>
                  <a:spcPts val="1200"/>
                </a:lnSpc>
              </a:pPr>
              <a:endParaRPr sz="450"/>
            </a:p>
          </p:txBody>
        </p:sp>
      </p:grpSp>
      <p:grpSp>
        <p:nvGrpSpPr>
          <p:cNvPr id="20" name="Group 20"/>
          <p:cNvGrpSpPr/>
          <p:nvPr/>
        </p:nvGrpSpPr>
        <p:grpSpPr>
          <a:xfrm>
            <a:off x="5105597" y="1311684"/>
            <a:ext cx="1053177" cy="1053177"/>
            <a:chOff x="0" y="0"/>
            <a:chExt cx="812800" cy="812800"/>
          </a:xfrm>
        </p:grpSpPr>
        <p:sp>
          <p:nvSpPr>
            <p:cNvPr id="21" name="Freeform 2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CBEEA"/>
            </a:solidFill>
          </p:spPr>
        </p:sp>
        <p:sp>
          <p:nvSpPr>
            <p:cNvPr id="22" name="TextBox 22"/>
            <p:cNvSpPr txBox="1"/>
            <p:nvPr/>
          </p:nvSpPr>
          <p:spPr>
            <a:xfrm>
              <a:off x="76200" y="76200"/>
              <a:ext cx="660400" cy="660400"/>
            </a:xfrm>
            <a:prstGeom prst="rect">
              <a:avLst/>
            </a:prstGeom>
          </p:spPr>
          <p:txBody>
            <a:bodyPr lIns="25400" tIns="25400" rIns="25400" bIns="25400" rtlCol="0" anchor="ctr"/>
            <a:lstStyle/>
            <a:p>
              <a:pPr algn="ctr">
                <a:lnSpc>
                  <a:spcPts val="1200"/>
                </a:lnSpc>
              </a:pPr>
              <a:endParaRPr sz="450"/>
            </a:p>
          </p:txBody>
        </p:sp>
      </p:grpSp>
      <p:grpSp>
        <p:nvGrpSpPr>
          <p:cNvPr id="23" name="Group 23"/>
          <p:cNvGrpSpPr/>
          <p:nvPr/>
        </p:nvGrpSpPr>
        <p:grpSpPr>
          <a:xfrm>
            <a:off x="5190924" y="1397011"/>
            <a:ext cx="882523" cy="882523"/>
            <a:chOff x="0" y="0"/>
            <a:chExt cx="812800" cy="812800"/>
          </a:xfrm>
        </p:grpSpPr>
        <p:sp>
          <p:nvSpPr>
            <p:cNvPr id="24" name="Freeform 2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5" name="TextBox 25"/>
            <p:cNvSpPr txBox="1"/>
            <p:nvPr/>
          </p:nvSpPr>
          <p:spPr>
            <a:xfrm>
              <a:off x="76200" y="76200"/>
              <a:ext cx="660400" cy="660400"/>
            </a:xfrm>
            <a:prstGeom prst="rect">
              <a:avLst/>
            </a:prstGeom>
          </p:spPr>
          <p:txBody>
            <a:bodyPr lIns="25400" tIns="25400" rIns="25400" bIns="25400" rtlCol="0" anchor="ctr"/>
            <a:lstStyle/>
            <a:p>
              <a:pPr algn="ctr">
                <a:lnSpc>
                  <a:spcPts val="1200"/>
                </a:lnSpc>
              </a:pPr>
              <a:endParaRPr sz="450"/>
            </a:p>
          </p:txBody>
        </p:sp>
      </p:grpSp>
      <p:grpSp>
        <p:nvGrpSpPr>
          <p:cNvPr id="26" name="Group 26"/>
          <p:cNvGrpSpPr/>
          <p:nvPr/>
        </p:nvGrpSpPr>
        <p:grpSpPr>
          <a:xfrm>
            <a:off x="1706868" y="3049467"/>
            <a:ext cx="2684357" cy="849075"/>
            <a:chOff x="0" y="0"/>
            <a:chExt cx="1413982" cy="447249"/>
          </a:xfrm>
        </p:grpSpPr>
        <p:sp>
          <p:nvSpPr>
            <p:cNvPr id="27" name="Freeform 27"/>
            <p:cNvSpPr/>
            <p:nvPr/>
          </p:nvSpPr>
          <p:spPr>
            <a:xfrm>
              <a:off x="0" y="0"/>
              <a:ext cx="1413982" cy="447249"/>
            </a:xfrm>
            <a:custGeom>
              <a:avLst/>
              <a:gdLst/>
              <a:ahLst/>
              <a:cxnLst/>
              <a:rect l="l" t="t" r="r" b="b"/>
              <a:pathLst>
                <a:path w="1413982" h="447249">
                  <a:moveTo>
                    <a:pt x="73544" y="0"/>
                  </a:moveTo>
                  <a:lnTo>
                    <a:pt x="1340438" y="0"/>
                  </a:lnTo>
                  <a:cubicBezTo>
                    <a:pt x="1381056" y="0"/>
                    <a:pt x="1413982" y="32927"/>
                    <a:pt x="1413982" y="73544"/>
                  </a:cubicBezTo>
                  <a:lnTo>
                    <a:pt x="1413982" y="373705"/>
                  </a:lnTo>
                  <a:cubicBezTo>
                    <a:pt x="1413982" y="414323"/>
                    <a:pt x="1381056" y="447249"/>
                    <a:pt x="1340438" y="447249"/>
                  </a:cubicBezTo>
                  <a:lnTo>
                    <a:pt x="73544" y="447249"/>
                  </a:lnTo>
                  <a:cubicBezTo>
                    <a:pt x="32927" y="447249"/>
                    <a:pt x="0" y="414323"/>
                    <a:pt x="0" y="373705"/>
                  </a:cubicBezTo>
                  <a:lnTo>
                    <a:pt x="0" y="73544"/>
                  </a:lnTo>
                  <a:cubicBezTo>
                    <a:pt x="0" y="32927"/>
                    <a:pt x="32927" y="0"/>
                    <a:pt x="73544" y="0"/>
                  </a:cubicBezTo>
                  <a:close/>
                </a:path>
              </a:pathLst>
            </a:custGeom>
            <a:solidFill>
              <a:srgbClr val="FEFEFE"/>
            </a:solidFill>
          </p:spPr>
        </p:sp>
        <p:sp>
          <p:nvSpPr>
            <p:cNvPr id="28" name="TextBox 28"/>
            <p:cNvSpPr txBox="1"/>
            <p:nvPr/>
          </p:nvSpPr>
          <p:spPr>
            <a:xfrm>
              <a:off x="0" y="0"/>
              <a:ext cx="812800" cy="812800"/>
            </a:xfrm>
            <a:prstGeom prst="rect">
              <a:avLst/>
            </a:prstGeom>
          </p:spPr>
          <p:txBody>
            <a:bodyPr lIns="25400" tIns="25400" rIns="25400" bIns="25400" rtlCol="0" anchor="ctr"/>
            <a:lstStyle/>
            <a:p>
              <a:pPr algn="ctr">
                <a:lnSpc>
                  <a:spcPts val="1200"/>
                </a:lnSpc>
              </a:pPr>
              <a:endParaRPr sz="450"/>
            </a:p>
          </p:txBody>
        </p:sp>
      </p:grpSp>
      <p:grpSp>
        <p:nvGrpSpPr>
          <p:cNvPr id="29" name="Group 29"/>
          <p:cNvGrpSpPr/>
          <p:nvPr/>
        </p:nvGrpSpPr>
        <p:grpSpPr>
          <a:xfrm>
            <a:off x="1360395" y="2926292"/>
            <a:ext cx="1053177" cy="1053177"/>
            <a:chOff x="0" y="0"/>
            <a:chExt cx="812800" cy="812800"/>
          </a:xfrm>
        </p:grpSpPr>
        <p:sp>
          <p:nvSpPr>
            <p:cNvPr id="30" name="Freeform 3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CBEEA"/>
            </a:solidFill>
          </p:spPr>
        </p:sp>
        <p:sp>
          <p:nvSpPr>
            <p:cNvPr id="31" name="TextBox 31"/>
            <p:cNvSpPr txBox="1"/>
            <p:nvPr/>
          </p:nvSpPr>
          <p:spPr>
            <a:xfrm>
              <a:off x="76200" y="76200"/>
              <a:ext cx="660400" cy="660400"/>
            </a:xfrm>
            <a:prstGeom prst="rect">
              <a:avLst/>
            </a:prstGeom>
          </p:spPr>
          <p:txBody>
            <a:bodyPr lIns="25400" tIns="25400" rIns="25400" bIns="25400" rtlCol="0" anchor="ctr"/>
            <a:lstStyle/>
            <a:p>
              <a:pPr algn="ctr">
                <a:lnSpc>
                  <a:spcPts val="1200"/>
                </a:lnSpc>
              </a:pPr>
              <a:endParaRPr sz="450"/>
            </a:p>
          </p:txBody>
        </p:sp>
      </p:grpSp>
      <p:grpSp>
        <p:nvGrpSpPr>
          <p:cNvPr id="32" name="Group 32"/>
          <p:cNvGrpSpPr/>
          <p:nvPr/>
        </p:nvGrpSpPr>
        <p:grpSpPr>
          <a:xfrm>
            <a:off x="1445722" y="3011619"/>
            <a:ext cx="882523" cy="882523"/>
            <a:chOff x="0" y="0"/>
            <a:chExt cx="812800" cy="812800"/>
          </a:xfrm>
        </p:grpSpPr>
        <p:sp>
          <p:nvSpPr>
            <p:cNvPr id="33" name="Freeform 3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34" name="TextBox 34"/>
            <p:cNvSpPr txBox="1"/>
            <p:nvPr/>
          </p:nvSpPr>
          <p:spPr>
            <a:xfrm>
              <a:off x="76200" y="76200"/>
              <a:ext cx="660400" cy="660400"/>
            </a:xfrm>
            <a:prstGeom prst="rect">
              <a:avLst/>
            </a:prstGeom>
          </p:spPr>
          <p:txBody>
            <a:bodyPr lIns="25400" tIns="25400" rIns="25400" bIns="25400" rtlCol="0" anchor="ctr"/>
            <a:lstStyle/>
            <a:p>
              <a:pPr algn="ctr">
                <a:lnSpc>
                  <a:spcPts val="1200"/>
                </a:lnSpc>
              </a:pPr>
              <a:endParaRPr sz="450"/>
            </a:p>
          </p:txBody>
        </p:sp>
      </p:grpSp>
      <p:grpSp>
        <p:nvGrpSpPr>
          <p:cNvPr id="35" name="Group 35"/>
          <p:cNvGrpSpPr/>
          <p:nvPr/>
        </p:nvGrpSpPr>
        <p:grpSpPr>
          <a:xfrm>
            <a:off x="5459822" y="3028343"/>
            <a:ext cx="2684357" cy="849075"/>
            <a:chOff x="0" y="0"/>
            <a:chExt cx="1413982" cy="447249"/>
          </a:xfrm>
        </p:grpSpPr>
        <p:sp>
          <p:nvSpPr>
            <p:cNvPr id="36" name="Freeform 36"/>
            <p:cNvSpPr/>
            <p:nvPr/>
          </p:nvSpPr>
          <p:spPr>
            <a:xfrm>
              <a:off x="0" y="0"/>
              <a:ext cx="1413982" cy="447249"/>
            </a:xfrm>
            <a:custGeom>
              <a:avLst/>
              <a:gdLst/>
              <a:ahLst/>
              <a:cxnLst/>
              <a:rect l="l" t="t" r="r" b="b"/>
              <a:pathLst>
                <a:path w="1413982" h="447249">
                  <a:moveTo>
                    <a:pt x="73544" y="0"/>
                  </a:moveTo>
                  <a:lnTo>
                    <a:pt x="1340438" y="0"/>
                  </a:lnTo>
                  <a:cubicBezTo>
                    <a:pt x="1381056" y="0"/>
                    <a:pt x="1413982" y="32927"/>
                    <a:pt x="1413982" y="73544"/>
                  </a:cubicBezTo>
                  <a:lnTo>
                    <a:pt x="1413982" y="373705"/>
                  </a:lnTo>
                  <a:cubicBezTo>
                    <a:pt x="1413982" y="414323"/>
                    <a:pt x="1381056" y="447249"/>
                    <a:pt x="1340438" y="447249"/>
                  </a:cubicBezTo>
                  <a:lnTo>
                    <a:pt x="73544" y="447249"/>
                  </a:lnTo>
                  <a:cubicBezTo>
                    <a:pt x="32927" y="447249"/>
                    <a:pt x="0" y="414323"/>
                    <a:pt x="0" y="373705"/>
                  </a:cubicBezTo>
                  <a:lnTo>
                    <a:pt x="0" y="73544"/>
                  </a:lnTo>
                  <a:cubicBezTo>
                    <a:pt x="0" y="32927"/>
                    <a:pt x="32927" y="0"/>
                    <a:pt x="73544" y="0"/>
                  </a:cubicBezTo>
                  <a:close/>
                </a:path>
              </a:pathLst>
            </a:custGeom>
            <a:solidFill>
              <a:srgbClr val="FEFEFE"/>
            </a:solidFill>
          </p:spPr>
        </p:sp>
        <p:sp>
          <p:nvSpPr>
            <p:cNvPr id="37" name="TextBox 37"/>
            <p:cNvSpPr txBox="1"/>
            <p:nvPr/>
          </p:nvSpPr>
          <p:spPr>
            <a:xfrm>
              <a:off x="0" y="0"/>
              <a:ext cx="812800" cy="812800"/>
            </a:xfrm>
            <a:prstGeom prst="rect">
              <a:avLst/>
            </a:prstGeom>
          </p:spPr>
          <p:txBody>
            <a:bodyPr lIns="25400" tIns="25400" rIns="25400" bIns="25400" rtlCol="0" anchor="ctr"/>
            <a:lstStyle/>
            <a:p>
              <a:pPr algn="ctr">
                <a:lnSpc>
                  <a:spcPts val="1200"/>
                </a:lnSpc>
              </a:pPr>
              <a:endParaRPr sz="450"/>
            </a:p>
          </p:txBody>
        </p:sp>
      </p:grpSp>
      <p:grpSp>
        <p:nvGrpSpPr>
          <p:cNvPr id="38" name="Group 38"/>
          <p:cNvGrpSpPr/>
          <p:nvPr/>
        </p:nvGrpSpPr>
        <p:grpSpPr>
          <a:xfrm>
            <a:off x="5105597" y="2926292"/>
            <a:ext cx="1053177" cy="1053177"/>
            <a:chOff x="0" y="0"/>
            <a:chExt cx="812800" cy="812800"/>
          </a:xfrm>
        </p:grpSpPr>
        <p:sp>
          <p:nvSpPr>
            <p:cNvPr id="39" name="Freeform 3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CBEEA"/>
            </a:solidFill>
          </p:spPr>
        </p:sp>
        <p:sp>
          <p:nvSpPr>
            <p:cNvPr id="40" name="TextBox 40"/>
            <p:cNvSpPr txBox="1"/>
            <p:nvPr/>
          </p:nvSpPr>
          <p:spPr>
            <a:xfrm>
              <a:off x="76200" y="76200"/>
              <a:ext cx="660400" cy="660400"/>
            </a:xfrm>
            <a:prstGeom prst="rect">
              <a:avLst/>
            </a:prstGeom>
          </p:spPr>
          <p:txBody>
            <a:bodyPr lIns="25400" tIns="25400" rIns="25400" bIns="25400" rtlCol="0" anchor="ctr"/>
            <a:lstStyle/>
            <a:p>
              <a:pPr algn="ctr">
                <a:lnSpc>
                  <a:spcPts val="1200"/>
                </a:lnSpc>
              </a:pPr>
              <a:endParaRPr sz="450"/>
            </a:p>
          </p:txBody>
        </p:sp>
      </p:grpSp>
      <p:grpSp>
        <p:nvGrpSpPr>
          <p:cNvPr id="41" name="Group 41"/>
          <p:cNvGrpSpPr/>
          <p:nvPr/>
        </p:nvGrpSpPr>
        <p:grpSpPr>
          <a:xfrm>
            <a:off x="5190924" y="3011619"/>
            <a:ext cx="882523" cy="882523"/>
            <a:chOff x="0" y="0"/>
            <a:chExt cx="812800" cy="812800"/>
          </a:xfrm>
        </p:grpSpPr>
        <p:sp>
          <p:nvSpPr>
            <p:cNvPr id="42" name="Freeform 4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43" name="TextBox 43"/>
            <p:cNvSpPr txBox="1"/>
            <p:nvPr/>
          </p:nvSpPr>
          <p:spPr>
            <a:xfrm>
              <a:off x="76200" y="76200"/>
              <a:ext cx="660400" cy="660400"/>
            </a:xfrm>
            <a:prstGeom prst="rect">
              <a:avLst/>
            </a:prstGeom>
          </p:spPr>
          <p:txBody>
            <a:bodyPr lIns="25400" tIns="25400" rIns="25400" bIns="25400" rtlCol="0" anchor="ctr"/>
            <a:lstStyle/>
            <a:p>
              <a:pPr algn="ctr">
                <a:lnSpc>
                  <a:spcPts val="1200"/>
                </a:lnSpc>
              </a:pPr>
              <a:endParaRPr sz="450"/>
            </a:p>
          </p:txBody>
        </p:sp>
      </p:grpSp>
      <p:pic>
        <p:nvPicPr>
          <p:cNvPr id="44" name="Picture 44">
            <a:hlinkClick r:id="rId4" action="ppaction://hlinksldjump"/>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226225" y="3063896"/>
            <a:ext cx="811921" cy="777968"/>
          </a:xfrm>
          <a:prstGeom prst="rect">
            <a:avLst/>
          </a:prstGeom>
        </p:spPr>
      </p:pic>
      <p:pic>
        <p:nvPicPr>
          <p:cNvPr id="45" name="Picture 45">
            <a:hlinkClick r:id="rId7" action="ppaction://hlinksldjump"/>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99794" y="1545527"/>
            <a:ext cx="728451" cy="585492"/>
          </a:xfrm>
          <a:prstGeom prst="rect">
            <a:avLst/>
          </a:prstGeom>
        </p:spPr>
      </p:pic>
      <p:pic>
        <p:nvPicPr>
          <p:cNvPr id="46" name="Picture 46">
            <a:hlinkClick r:id="rId10" action="ppaction://hlinksldjump"/>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666945" y="3137413"/>
            <a:ext cx="440077" cy="630935"/>
          </a:xfrm>
          <a:prstGeom prst="rect">
            <a:avLst/>
          </a:prstGeom>
        </p:spPr>
      </p:pic>
      <p:pic>
        <p:nvPicPr>
          <p:cNvPr id="47" name="Picture 47">
            <a:hlinkClick r:id="rId13" action="ppaction://hlinksldjump"/>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5383556" y="1480532"/>
            <a:ext cx="497259" cy="715481"/>
          </a:xfrm>
          <a:prstGeom prst="rect">
            <a:avLst/>
          </a:prstGeom>
        </p:spPr>
      </p:pic>
      <p:sp>
        <p:nvSpPr>
          <p:cNvPr id="48" name="TextBox 48"/>
          <p:cNvSpPr txBox="1"/>
          <p:nvPr/>
        </p:nvSpPr>
        <p:spPr>
          <a:xfrm>
            <a:off x="2069465" y="337336"/>
            <a:ext cx="4659024" cy="1013098"/>
          </a:xfrm>
          <a:prstGeom prst="rect">
            <a:avLst/>
          </a:prstGeom>
        </p:spPr>
        <p:txBody>
          <a:bodyPr lIns="0" tIns="0" rIns="0" bIns="0" rtlCol="0" anchor="t">
            <a:spAutoFit/>
          </a:bodyPr>
          <a:lstStyle/>
          <a:p>
            <a:pPr algn="ctr">
              <a:lnSpc>
                <a:spcPts val="7879"/>
              </a:lnSpc>
            </a:pPr>
            <a:r>
              <a:rPr lang="en-US" sz="9849" dirty="0">
                <a:solidFill>
                  <a:srgbClr val="FEFEFE"/>
                </a:solidFill>
                <a:latin typeface="Barlow Condensed Bold Bold Italics"/>
              </a:rPr>
              <a:t>MENU</a:t>
            </a:r>
          </a:p>
        </p:txBody>
      </p:sp>
      <p:sp>
        <p:nvSpPr>
          <p:cNvPr id="49" name="TextBox 49">
            <a:hlinkClick r:id="rId10" action="ppaction://hlinksldjump"/>
          </p:cNvPr>
          <p:cNvSpPr txBox="1"/>
          <p:nvPr/>
        </p:nvSpPr>
        <p:spPr>
          <a:xfrm>
            <a:off x="1886983" y="3277144"/>
            <a:ext cx="2989390" cy="397545"/>
          </a:xfrm>
          <a:prstGeom prst="rect">
            <a:avLst/>
          </a:prstGeom>
        </p:spPr>
        <p:txBody>
          <a:bodyPr lIns="0" tIns="0" rIns="0" bIns="0" rtlCol="0" anchor="t">
            <a:spAutoFit/>
          </a:bodyPr>
          <a:lstStyle/>
          <a:p>
            <a:pPr algn="ctr">
              <a:lnSpc>
                <a:spcPts val="2970"/>
              </a:lnSpc>
            </a:pPr>
            <a:r>
              <a:rPr lang="en-US" sz="3000" dirty="0">
                <a:solidFill>
                  <a:srgbClr val="0070C0"/>
                </a:solidFill>
                <a:latin typeface="Chewy"/>
                <a:hlinkClick r:id="rId10" action="ppaction://hlinksldjump">
                  <a:extLst>
                    <a:ext uri="{A12FA001-AC4F-418D-AE19-62706E023703}">
                      <ahyp:hlinkClr xmlns:ahyp="http://schemas.microsoft.com/office/drawing/2018/hyperlinkcolor" val="tx"/>
                    </a:ext>
                  </a:extLst>
                </a:hlinkClick>
              </a:rPr>
              <a:t>MATERI</a:t>
            </a:r>
            <a:endParaRPr lang="en-US" sz="3000" dirty="0">
              <a:solidFill>
                <a:srgbClr val="0070C0"/>
              </a:solidFill>
              <a:latin typeface="Chewy"/>
            </a:endParaRPr>
          </a:p>
        </p:txBody>
      </p:sp>
      <p:sp>
        <p:nvSpPr>
          <p:cNvPr id="50" name="TextBox 50"/>
          <p:cNvSpPr txBox="1"/>
          <p:nvPr/>
        </p:nvSpPr>
        <p:spPr>
          <a:xfrm>
            <a:off x="1886983" y="1662536"/>
            <a:ext cx="2989390" cy="397545"/>
          </a:xfrm>
          <a:prstGeom prst="rect">
            <a:avLst/>
          </a:prstGeom>
        </p:spPr>
        <p:txBody>
          <a:bodyPr lIns="0" tIns="0" rIns="0" bIns="0" rtlCol="0" anchor="t">
            <a:spAutoFit/>
          </a:bodyPr>
          <a:lstStyle/>
          <a:p>
            <a:pPr algn="ctr">
              <a:lnSpc>
                <a:spcPts val="2970"/>
              </a:lnSpc>
            </a:pPr>
            <a:r>
              <a:rPr lang="en-US" sz="3000" dirty="0">
                <a:solidFill>
                  <a:srgbClr val="0070C0"/>
                </a:solidFill>
                <a:latin typeface="Chewy"/>
                <a:hlinkClick r:id="rId7" action="ppaction://hlinksldjump">
                  <a:extLst>
                    <a:ext uri="{A12FA001-AC4F-418D-AE19-62706E023703}">
                      <ahyp:hlinkClr xmlns:ahyp="http://schemas.microsoft.com/office/drawing/2018/hyperlinkcolor" val="tx"/>
                    </a:ext>
                  </a:extLst>
                </a:hlinkClick>
              </a:rPr>
              <a:t>KOMPETENSI</a:t>
            </a:r>
            <a:endParaRPr lang="en-US" sz="3000" dirty="0">
              <a:solidFill>
                <a:srgbClr val="0070C0"/>
              </a:solidFill>
              <a:latin typeface="Chewy"/>
            </a:endParaRPr>
          </a:p>
        </p:txBody>
      </p:sp>
      <p:sp>
        <p:nvSpPr>
          <p:cNvPr id="51" name="TextBox 51"/>
          <p:cNvSpPr txBox="1"/>
          <p:nvPr/>
        </p:nvSpPr>
        <p:spPr>
          <a:xfrm>
            <a:off x="5459822" y="1662536"/>
            <a:ext cx="2989390" cy="397545"/>
          </a:xfrm>
          <a:prstGeom prst="rect">
            <a:avLst/>
          </a:prstGeom>
        </p:spPr>
        <p:txBody>
          <a:bodyPr lIns="0" tIns="0" rIns="0" bIns="0" rtlCol="0" anchor="t">
            <a:spAutoFit/>
          </a:bodyPr>
          <a:lstStyle/>
          <a:p>
            <a:pPr algn="ctr">
              <a:lnSpc>
                <a:spcPts val="2970"/>
              </a:lnSpc>
            </a:pPr>
            <a:r>
              <a:rPr lang="en-US" sz="3000" dirty="0">
                <a:solidFill>
                  <a:srgbClr val="0070C0"/>
                </a:solidFill>
                <a:latin typeface="Chewy"/>
                <a:hlinkClick r:id="rId13" action="ppaction://hlinksldjump">
                  <a:extLst>
                    <a:ext uri="{A12FA001-AC4F-418D-AE19-62706E023703}">
                      <ahyp:hlinkClr xmlns:ahyp="http://schemas.microsoft.com/office/drawing/2018/hyperlinkcolor" val="tx"/>
                    </a:ext>
                  </a:extLst>
                </a:hlinkClick>
              </a:rPr>
              <a:t>QUIZ</a:t>
            </a:r>
            <a:endParaRPr lang="en-US" sz="3000" dirty="0">
              <a:solidFill>
                <a:srgbClr val="0070C0"/>
              </a:solidFill>
              <a:latin typeface="Chewy"/>
            </a:endParaRPr>
          </a:p>
        </p:txBody>
      </p:sp>
      <p:sp>
        <p:nvSpPr>
          <p:cNvPr id="52" name="TextBox 52"/>
          <p:cNvSpPr txBox="1"/>
          <p:nvPr/>
        </p:nvSpPr>
        <p:spPr>
          <a:xfrm>
            <a:off x="5688294" y="3277144"/>
            <a:ext cx="2989390" cy="397545"/>
          </a:xfrm>
          <a:prstGeom prst="rect">
            <a:avLst/>
          </a:prstGeom>
        </p:spPr>
        <p:txBody>
          <a:bodyPr lIns="0" tIns="0" rIns="0" bIns="0" rtlCol="0" anchor="t">
            <a:spAutoFit/>
          </a:bodyPr>
          <a:lstStyle/>
          <a:p>
            <a:pPr algn="ctr">
              <a:lnSpc>
                <a:spcPts val="2970"/>
              </a:lnSpc>
            </a:pPr>
            <a:r>
              <a:rPr lang="en-US" sz="3000" dirty="0">
                <a:solidFill>
                  <a:srgbClr val="0070C0"/>
                </a:solidFill>
                <a:latin typeface="Chewy"/>
                <a:hlinkClick r:id="rId4" action="ppaction://hlinksldjump">
                  <a:extLst>
                    <a:ext uri="{A12FA001-AC4F-418D-AE19-62706E023703}">
                      <ahyp:hlinkClr xmlns:ahyp="http://schemas.microsoft.com/office/drawing/2018/hyperlinkcolor" val="tx"/>
                    </a:ext>
                  </a:extLst>
                </a:hlinkClick>
              </a:rPr>
              <a:t>TENTANG</a:t>
            </a:r>
            <a:endParaRPr lang="en-US" sz="3000" dirty="0">
              <a:solidFill>
                <a:srgbClr val="0070C0"/>
              </a:solidFill>
              <a:latin typeface="Chewy"/>
            </a:endParaRPr>
          </a:p>
        </p:txBody>
      </p:sp>
      <p:pic>
        <p:nvPicPr>
          <p:cNvPr id="53" name="Picture 53">
            <a:hlinkClick r:id="rId16" action="ppaction://hlinksldjump"/>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8458200" y="103255"/>
            <a:ext cx="587142" cy="587142"/>
          </a:xfrm>
          <a:prstGeom prst="rect">
            <a:avLst/>
          </a:prstGeom>
        </p:spPr>
      </p:pic>
      <p:pic>
        <p:nvPicPr>
          <p:cNvPr id="55" name="Picture 55"/>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176148" y="103255"/>
            <a:ext cx="491496" cy="396826"/>
          </a:xfrm>
          <a:prstGeom prst="rect">
            <a:avLst/>
          </a:prstGeom>
        </p:spPr>
      </p:pic>
    </p:spTree>
    <p:custDataLst>
      <p:tags r:id="rId1"/>
    </p:custData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4FAB"/>
        </a:solidFill>
        <a:effectLst/>
      </p:bgPr>
    </p:bg>
    <p:spTree>
      <p:nvGrpSpPr>
        <p:cNvPr id="1" name=""/>
        <p:cNvGrpSpPr/>
        <p:nvPr/>
      </p:nvGrpSpPr>
      <p:grpSpPr>
        <a:xfrm>
          <a:off x="0" y="0"/>
          <a:ext cx="0" cy="0"/>
          <a:chOff x="0" y="0"/>
          <a:chExt cx="0" cy="0"/>
        </a:xfrm>
      </p:grpSpPr>
      <p:grpSp>
        <p:nvGrpSpPr>
          <p:cNvPr id="2" name="Group 2"/>
          <p:cNvGrpSpPr/>
          <p:nvPr/>
        </p:nvGrpSpPr>
        <p:grpSpPr>
          <a:xfrm rot="99007">
            <a:off x="6801803" y="3108673"/>
            <a:ext cx="4684394" cy="2302862"/>
            <a:chOff x="0" y="0"/>
            <a:chExt cx="12491717" cy="6140966"/>
          </a:xfrm>
        </p:grpSpPr>
        <p:sp>
          <p:nvSpPr>
            <p:cNvPr id="3" name="Freeform 3"/>
            <p:cNvSpPr/>
            <p:nvPr/>
          </p:nvSpPr>
          <p:spPr>
            <a:xfrm>
              <a:off x="0" y="0"/>
              <a:ext cx="12491593" cy="6140985"/>
            </a:xfrm>
            <a:custGeom>
              <a:avLst/>
              <a:gdLst/>
              <a:ahLst/>
              <a:cxnLst/>
              <a:rect l="l" t="t" r="r" b="b"/>
              <a:pathLst>
                <a:path w="12491593" h="6140985">
                  <a:moveTo>
                    <a:pt x="4129278" y="0"/>
                  </a:moveTo>
                  <a:cubicBezTo>
                    <a:pt x="3658489" y="0"/>
                    <a:pt x="3195066" y="181512"/>
                    <a:pt x="2815844" y="524989"/>
                  </a:cubicBezTo>
                  <a:cubicBezTo>
                    <a:pt x="2322957" y="973405"/>
                    <a:pt x="1989201" y="1608036"/>
                    <a:pt x="1633474" y="2196811"/>
                  </a:cubicBezTo>
                  <a:cubicBezTo>
                    <a:pt x="1236091" y="2852312"/>
                    <a:pt x="790829" y="3427125"/>
                    <a:pt x="172847" y="3808962"/>
                  </a:cubicBezTo>
                  <a:cubicBezTo>
                    <a:pt x="115189" y="3843354"/>
                    <a:pt x="57531" y="3877893"/>
                    <a:pt x="0" y="3910080"/>
                  </a:cubicBezTo>
                  <a:lnTo>
                    <a:pt x="0" y="6140985"/>
                  </a:lnTo>
                  <a:lnTo>
                    <a:pt x="12491593" y="6140985"/>
                  </a:lnTo>
                  <a:cubicBezTo>
                    <a:pt x="12106022" y="5683313"/>
                    <a:pt x="11625200" y="5347479"/>
                    <a:pt x="11096499" y="5165820"/>
                  </a:cubicBezTo>
                  <a:cubicBezTo>
                    <a:pt x="10839958" y="5081310"/>
                    <a:pt x="10584435" y="5053238"/>
                    <a:pt x="10328656" y="5053238"/>
                  </a:cubicBezTo>
                  <a:cubicBezTo>
                    <a:pt x="9839706" y="5053238"/>
                    <a:pt x="9350756" y="5155973"/>
                    <a:pt x="8854949" y="5163469"/>
                  </a:cubicBezTo>
                  <a:cubicBezTo>
                    <a:pt x="8839708" y="5163615"/>
                    <a:pt x="8824595" y="5163910"/>
                    <a:pt x="8809482" y="5163910"/>
                  </a:cubicBezTo>
                  <a:cubicBezTo>
                    <a:pt x="8426069" y="5163910"/>
                    <a:pt x="8052943" y="5078665"/>
                    <a:pt x="7720203" y="4850709"/>
                  </a:cubicBezTo>
                  <a:cubicBezTo>
                    <a:pt x="7404227" y="4632160"/>
                    <a:pt x="7149974" y="4317196"/>
                    <a:pt x="6985001" y="3940062"/>
                  </a:cubicBezTo>
                  <a:cubicBezTo>
                    <a:pt x="6645149" y="3171979"/>
                    <a:pt x="6613399" y="2277352"/>
                    <a:pt x="6239764" y="1525290"/>
                  </a:cubicBezTo>
                  <a:cubicBezTo>
                    <a:pt x="5901944" y="842304"/>
                    <a:pt x="5355463" y="292624"/>
                    <a:pt x="4691761" y="87890"/>
                  </a:cubicBezTo>
                  <a:cubicBezTo>
                    <a:pt x="4506468" y="28954"/>
                    <a:pt x="4317238" y="0"/>
                    <a:pt x="4129278" y="0"/>
                  </a:cubicBezTo>
                  <a:close/>
                </a:path>
              </a:pathLst>
            </a:custGeom>
            <a:solidFill>
              <a:srgbClr val="7CBEEA"/>
            </a:solidFill>
          </p:spPr>
        </p:sp>
      </p:grpSp>
      <p:grpSp>
        <p:nvGrpSpPr>
          <p:cNvPr id="4" name="Group 4"/>
          <p:cNvGrpSpPr/>
          <p:nvPr/>
        </p:nvGrpSpPr>
        <p:grpSpPr>
          <a:xfrm>
            <a:off x="5295852" y="4260104"/>
            <a:ext cx="4684394" cy="1989908"/>
            <a:chOff x="0" y="0"/>
            <a:chExt cx="12491717" cy="5306421"/>
          </a:xfrm>
        </p:grpSpPr>
        <p:sp>
          <p:nvSpPr>
            <p:cNvPr id="5" name="Freeform 5"/>
            <p:cNvSpPr/>
            <p:nvPr/>
          </p:nvSpPr>
          <p:spPr>
            <a:xfrm>
              <a:off x="0" y="0"/>
              <a:ext cx="12491593" cy="5306441"/>
            </a:xfrm>
            <a:custGeom>
              <a:avLst/>
              <a:gdLst/>
              <a:ahLst/>
              <a:cxnLst/>
              <a:rect l="l" t="t" r="r" b="b"/>
              <a:pathLst>
                <a:path w="12491593" h="5306441">
                  <a:moveTo>
                    <a:pt x="4129278" y="0"/>
                  </a:moveTo>
                  <a:cubicBezTo>
                    <a:pt x="3658489" y="0"/>
                    <a:pt x="3195066" y="156845"/>
                    <a:pt x="2815844" y="453644"/>
                  </a:cubicBezTo>
                  <a:cubicBezTo>
                    <a:pt x="2322957" y="841121"/>
                    <a:pt x="1989201" y="1389507"/>
                    <a:pt x="1633474" y="1898269"/>
                  </a:cubicBezTo>
                  <a:cubicBezTo>
                    <a:pt x="1236091" y="2464689"/>
                    <a:pt x="790829" y="2961386"/>
                    <a:pt x="172847" y="3291332"/>
                  </a:cubicBezTo>
                  <a:cubicBezTo>
                    <a:pt x="115189" y="3321050"/>
                    <a:pt x="57531" y="3350895"/>
                    <a:pt x="0" y="3378708"/>
                  </a:cubicBezTo>
                  <a:lnTo>
                    <a:pt x="0" y="5306441"/>
                  </a:lnTo>
                  <a:lnTo>
                    <a:pt x="12491593" y="5306441"/>
                  </a:lnTo>
                  <a:cubicBezTo>
                    <a:pt x="12106022" y="4910963"/>
                    <a:pt x="11625200" y="4620768"/>
                    <a:pt x="11096499" y="4463796"/>
                  </a:cubicBezTo>
                  <a:cubicBezTo>
                    <a:pt x="10839958" y="4390771"/>
                    <a:pt x="10584435" y="4366514"/>
                    <a:pt x="10328656" y="4366514"/>
                  </a:cubicBezTo>
                  <a:cubicBezTo>
                    <a:pt x="9839706" y="4366514"/>
                    <a:pt x="9350756" y="4455287"/>
                    <a:pt x="8854949" y="4461764"/>
                  </a:cubicBezTo>
                  <a:cubicBezTo>
                    <a:pt x="8839708" y="4461891"/>
                    <a:pt x="8824595" y="4462145"/>
                    <a:pt x="8809482" y="4462145"/>
                  </a:cubicBezTo>
                  <a:cubicBezTo>
                    <a:pt x="8426069" y="4462145"/>
                    <a:pt x="8052943" y="4388485"/>
                    <a:pt x="7720203" y="4191508"/>
                  </a:cubicBezTo>
                  <a:cubicBezTo>
                    <a:pt x="7404227" y="4002659"/>
                    <a:pt x="7149974" y="3730498"/>
                    <a:pt x="6985001" y="3404616"/>
                  </a:cubicBezTo>
                  <a:cubicBezTo>
                    <a:pt x="6645149" y="2740914"/>
                    <a:pt x="6613399" y="1967865"/>
                    <a:pt x="6239764" y="1318006"/>
                  </a:cubicBezTo>
                  <a:cubicBezTo>
                    <a:pt x="5901944" y="727837"/>
                    <a:pt x="5355463" y="252857"/>
                    <a:pt x="4691761" y="75946"/>
                  </a:cubicBezTo>
                  <a:cubicBezTo>
                    <a:pt x="4506468" y="25019"/>
                    <a:pt x="4317238" y="0"/>
                    <a:pt x="4129278" y="0"/>
                  </a:cubicBezTo>
                  <a:close/>
                </a:path>
              </a:pathLst>
            </a:custGeom>
            <a:solidFill>
              <a:srgbClr val="7CBEEA"/>
            </a:solidFill>
          </p:spPr>
        </p:sp>
      </p:grpSp>
      <p:grpSp>
        <p:nvGrpSpPr>
          <p:cNvPr id="6" name="Group 6"/>
          <p:cNvGrpSpPr/>
          <p:nvPr/>
        </p:nvGrpSpPr>
        <p:grpSpPr>
          <a:xfrm>
            <a:off x="1215731" y="1598935"/>
            <a:ext cx="6762032" cy="678699"/>
            <a:chOff x="0" y="0"/>
            <a:chExt cx="3561893" cy="357504"/>
          </a:xfrm>
        </p:grpSpPr>
        <p:sp>
          <p:nvSpPr>
            <p:cNvPr id="7" name="Freeform 7"/>
            <p:cNvSpPr/>
            <p:nvPr/>
          </p:nvSpPr>
          <p:spPr>
            <a:xfrm>
              <a:off x="0" y="0"/>
              <a:ext cx="3561893" cy="357504"/>
            </a:xfrm>
            <a:custGeom>
              <a:avLst/>
              <a:gdLst/>
              <a:ahLst/>
              <a:cxnLst/>
              <a:rect l="l" t="t" r="r" b="b"/>
              <a:pathLst>
                <a:path w="3561893" h="357504">
                  <a:moveTo>
                    <a:pt x="29195" y="0"/>
                  </a:moveTo>
                  <a:lnTo>
                    <a:pt x="3532698" y="0"/>
                  </a:lnTo>
                  <a:cubicBezTo>
                    <a:pt x="3540441" y="0"/>
                    <a:pt x="3547867" y="3076"/>
                    <a:pt x="3553342" y="8551"/>
                  </a:cubicBezTo>
                  <a:cubicBezTo>
                    <a:pt x="3558817" y="14026"/>
                    <a:pt x="3561893" y="21452"/>
                    <a:pt x="3561893" y="29195"/>
                  </a:cubicBezTo>
                  <a:lnTo>
                    <a:pt x="3561893" y="328308"/>
                  </a:lnTo>
                  <a:cubicBezTo>
                    <a:pt x="3561893" y="344433"/>
                    <a:pt x="3548822" y="357504"/>
                    <a:pt x="3532698" y="357504"/>
                  </a:cubicBezTo>
                  <a:lnTo>
                    <a:pt x="29195" y="357504"/>
                  </a:lnTo>
                  <a:cubicBezTo>
                    <a:pt x="13071" y="357504"/>
                    <a:pt x="0" y="344433"/>
                    <a:pt x="0" y="328308"/>
                  </a:cubicBezTo>
                  <a:lnTo>
                    <a:pt x="0" y="29195"/>
                  </a:lnTo>
                  <a:cubicBezTo>
                    <a:pt x="0" y="13071"/>
                    <a:pt x="13071" y="0"/>
                    <a:pt x="29195" y="0"/>
                  </a:cubicBezTo>
                  <a:close/>
                </a:path>
              </a:pathLst>
            </a:custGeom>
            <a:solidFill>
              <a:srgbClr val="FFFFFF"/>
            </a:solidFill>
          </p:spPr>
        </p:sp>
        <p:sp>
          <p:nvSpPr>
            <p:cNvPr id="8" name="TextBox 8"/>
            <p:cNvSpPr txBox="1"/>
            <p:nvPr/>
          </p:nvSpPr>
          <p:spPr>
            <a:xfrm>
              <a:off x="0" y="0"/>
              <a:ext cx="812800" cy="812800"/>
            </a:xfrm>
            <a:prstGeom prst="rect">
              <a:avLst/>
            </a:prstGeom>
          </p:spPr>
          <p:txBody>
            <a:bodyPr lIns="25400" tIns="25400" rIns="25400" bIns="25400" rtlCol="0" anchor="ctr"/>
            <a:lstStyle/>
            <a:p>
              <a:pPr algn="ctr">
                <a:lnSpc>
                  <a:spcPts val="1200"/>
                </a:lnSpc>
              </a:pPr>
              <a:endParaRPr sz="450"/>
            </a:p>
          </p:txBody>
        </p:sp>
      </p:grpSp>
      <p:sp>
        <p:nvSpPr>
          <p:cNvPr id="9" name="TextBox 9"/>
          <p:cNvSpPr txBox="1"/>
          <p:nvPr/>
        </p:nvSpPr>
        <p:spPr>
          <a:xfrm>
            <a:off x="2108335" y="254219"/>
            <a:ext cx="4976823" cy="929422"/>
          </a:xfrm>
          <a:prstGeom prst="rect">
            <a:avLst/>
          </a:prstGeom>
        </p:spPr>
        <p:txBody>
          <a:bodyPr lIns="0" tIns="0" rIns="0" bIns="0" rtlCol="0" anchor="t">
            <a:spAutoFit/>
          </a:bodyPr>
          <a:lstStyle/>
          <a:p>
            <a:pPr algn="ctr">
              <a:lnSpc>
                <a:spcPts val="6980"/>
              </a:lnSpc>
            </a:pPr>
            <a:r>
              <a:rPr lang="en-US" sz="7050" dirty="0">
                <a:solidFill>
                  <a:srgbClr val="FFFFFF"/>
                </a:solidFill>
                <a:latin typeface="Chewy"/>
              </a:rPr>
              <a:t>KOMPETENSI</a:t>
            </a:r>
          </a:p>
        </p:txBody>
      </p:sp>
      <p:grpSp>
        <p:nvGrpSpPr>
          <p:cNvPr id="10" name="Group 10"/>
          <p:cNvGrpSpPr/>
          <p:nvPr/>
        </p:nvGrpSpPr>
        <p:grpSpPr>
          <a:xfrm>
            <a:off x="1190985" y="2571750"/>
            <a:ext cx="6762032" cy="1688354"/>
            <a:chOff x="0" y="0"/>
            <a:chExt cx="3561893" cy="889339"/>
          </a:xfrm>
        </p:grpSpPr>
        <p:sp>
          <p:nvSpPr>
            <p:cNvPr id="11" name="Freeform 11"/>
            <p:cNvSpPr/>
            <p:nvPr/>
          </p:nvSpPr>
          <p:spPr>
            <a:xfrm>
              <a:off x="0" y="0"/>
              <a:ext cx="3561893" cy="889339"/>
            </a:xfrm>
            <a:custGeom>
              <a:avLst/>
              <a:gdLst/>
              <a:ahLst/>
              <a:cxnLst/>
              <a:rect l="l" t="t" r="r" b="b"/>
              <a:pathLst>
                <a:path w="3561893" h="889339">
                  <a:moveTo>
                    <a:pt x="29195" y="0"/>
                  </a:moveTo>
                  <a:lnTo>
                    <a:pt x="3532698" y="0"/>
                  </a:lnTo>
                  <a:cubicBezTo>
                    <a:pt x="3540441" y="0"/>
                    <a:pt x="3547867" y="3076"/>
                    <a:pt x="3553342" y="8551"/>
                  </a:cubicBezTo>
                  <a:cubicBezTo>
                    <a:pt x="3558817" y="14026"/>
                    <a:pt x="3561893" y="21452"/>
                    <a:pt x="3561893" y="29195"/>
                  </a:cubicBezTo>
                  <a:lnTo>
                    <a:pt x="3561893" y="860143"/>
                  </a:lnTo>
                  <a:cubicBezTo>
                    <a:pt x="3561893" y="876267"/>
                    <a:pt x="3548822" y="889339"/>
                    <a:pt x="3532698" y="889339"/>
                  </a:cubicBezTo>
                  <a:lnTo>
                    <a:pt x="29195" y="889339"/>
                  </a:lnTo>
                  <a:cubicBezTo>
                    <a:pt x="13071" y="889339"/>
                    <a:pt x="0" y="876267"/>
                    <a:pt x="0" y="860143"/>
                  </a:cubicBezTo>
                  <a:lnTo>
                    <a:pt x="0" y="29195"/>
                  </a:lnTo>
                  <a:cubicBezTo>
                    <a:pt x="0" y="13071"/>
                    <a:pt x="13071" y="0"/>
                    <a:pt x="29195" y="0"/>
                  </a:cubicBezTo>
                  <a:close/>
                </a:path>
              </a:pathLst>
            </a:custGeom>
            <a:solidFill>
              <a:srgbClr val="FFFFFF"/>
            </a:solidFill>
          </p:spPr>
        </p:sp>
        <p:sp>
          <p:nvSpPr>
            <p:cNvPr id="12" name="TextBox 12"/>
            <p:cNvSpPr txBox="1"/>
            <p:nvPr/>
          </p:nvSpPr>
          <p:spPr>
            <a:xfrm>
              <a:off x="0" y="0"/>
              <a:ext cx="812800" cy="812800"/>
            </a:xfrm>
            <a:prstGeom prst="rect">
              <a:avLst/>
            </a:prstGeom>
          </p:spPr>
          <p:txBody>
            <a:bodyPr lIns="25400" tIns="25400" rIns="25400" bIns="25400" rtlCol="0" anchor="ctr"/>
            <a:lstStyle/>
            <a:p>
              <a:pPr algn="ctr">
                <a:lnSpc>
                  <a:spcPts val="1200"/>
                </a:lnSpc>
              </a:pPr>
              <a:endParaRPr sz="450"/>
            </a:p>
          </p:txBody>
        </p:sp>
      </p:grpSp>
      <p:sp>
        <p:nvSpPr>
          <p:cNvPr id="13" name="TextBox 13"/>
          <p:cNvSpPr txBox="1"/>
          <p:nvPr/>
        </p:nvSpPr>
        <p:spPr>
          <a:xfrm>
            <a:off x="1943641" y="1795410"/>
            <a:ext cx="5256718" cy="251607"/>
          </a:xfrm>
          <a:prstGeom prst="rect">
            <a:avLst/>
          </a:prstGeom>
        </p:spPr>
        <p:txBody>
          <a:bodyPr lIns="0" tIns="0" rIns="0" bIns="0" rtlCol="0" anchor="t">
            <a:spAutoFit/>
          </a:bodyPr>
          <a:lstStyle/>
          <a:p>
            <a:pPr algn="ctr">
              <a:lnSpc>
                <a:spcPts val="2100"/>
              </a:lnSpc>
            </a:pPr>
            <a:r>
              <a:rPr lang="en-US" sz="1500">
                <a:solidFill>
                  <a:srgbClr val="0085DE"/>
                </a:solidFill>
                <a:latin typeface="Open Sans Bold"/>
              </a:rPr>
              <a:t>1.1 Mengidentifikasi fungsi organ pernapasan manusia </a:t>
            </a:r>
          </a:p>
        </p:txBody>
      </p:sp>
      <p:sp>
        <p:nvSpPr>
          <p:cNvPr id="14" name="TextBox 14"/>
          <p:cNvSpPr txBox="1"/>
          <p:nvPr/>
        </p:nvSpPr>
        <p:spPr>
          <a:xfrm>
            <a:off x="1505951" y="3006352"/>
            <a:ext cx="6132098" cy="790216"/>
          </a:xfrm>
          <a:prstGeom prst="rect">
            <a:avLst/>
          </a:prstGeom>
        </p:spPr>
        <p:txBody>
          <a:bodyPr lIns="0" tIns="0" rIns="0" bIns="0" rtlCol="0" anchor="t">
            <a:spAutoFit/>
          </a:bodyPr>
          <a:lstStyle/>
          <a:p>
            <a:pPr algn="just">
              <a:lnSpc>
                <a:spcPts val="2100"/>
              </a:lnSpc>
            </a:pPr>
            <a:r>
              <a:rPr lang="en-US" sz="1500">
                <a:solidFill>
                  <a:srgbClr val="0085DE"/>
                </a:solidFill>
                <a:latin typeface="Open Sans Bold"/>
              </a:rPr>
              <a:t>1.1.1. Menjelaskan pengertian sistem pernapasan.</a:t>
            </a:r>
          </a:p>
          <a:p>
            <a:pPr algn="just">
              <a:lnSpc>
                <a:spcPts val="2100"/>
              </a:lnSpc>
            </a:pPr>
            <a:r>
              <a:rPr lang="en-US" sz="1500">
                <a:solidFill>
                  <a:srgbClr val="0085DE"/>
                </a:solidFill>
                <a:latin typeface="Open Sans Bold"/>
              </a:rPr>
              <a:t>1.1.2. Mendeskripsikan fungsi organ-organ pernapasan manusia.</a:t>
            </a:r>
          </a:p>
          <a:p>
            <a:pPr algn="just">
              <a:lnSpc>
                <a:spcPts val="2100"/>
              </a:lnSpc>
            </a:pPr>
            <a:r>
              <a:rPr lang="en-US" sz="1500">
                <a:solidFill>
                  <a:srgbClr val="0085DE"/>
                </a:solidFill>
                <a:latin typeface="Open Sans Bold"/>
              </a:rPr>
              <a:t>1.1.3. Menyebutkan organ-organ pernapasan pada manusia.</a:t>
            </a:r>
          </a:p>
        </p:txBody>
      </p:sp>
      <p:grpSp>
        <p:nvGrpSpPr>
          <p:cNvPr id="15" name="Group 15"/>
          <p:cNvGrpSpPr/>
          <p:nvPr/>
        </p:nvGrpSpPr>
        <p:grpSpPr>
          <a:xfrm rot="6388007">
            <a:off x="-1827847" y="603981"/>
            <a:ext cx="4684394" cy="1989908"/>
            <a:chOff x="0" y="0"/>
            <a:chExt cx="12491717" cy="5306421"/>
          </a:xfrm>
        </p:grpSpPr>
        <p:sp>
          <p:nvSpPr>
            <p:cNvPr id="16" name="Freeform 16"/>
            <p:cNvSpPr/>
            <p:nvPr/>
          </p:nvSpPr>
          <p:spPr>
            <a:xfrm>
              <a:off x="0" y="0"/>
              <a:ext cx="12491593" cy="5306441"/>
            </a:xfrm>
            <a:custGeom>
              <a:avLst/>
              <a:gdLst/>
              <a:ahLst/>
              <a:cxnLst/>
              <a:rect l="l" t="t" r="r" b="b"/>
              <a:pathLst>
                <a:path w="12491593" h="5306441">
                  <a:moveTo>
                    <a:pt x="4129278" y="0"/>
                  </a:moveTo>
                  <a:cubicBezTo>
                    <a:pt x="3658489" y="0"/>
                    <a:pt x="3195066" y="156845"/>
                    <a:pt x="2815844" y="453644"/>
                  </a:cubicBezTo>
                  <a:cubicBezTo>
                    <a:pt x="2322957" y="841121"/>
                    <a:pt x="1989201" y="1389507"/>
                    <a:pt x="1633474" y="1898269"/>
                  </a:cubicBezTo>
                  <a:cubicBezTo>
                    <a:pt x="1236091" y="2464689"/>
                    <a:pt x="790829" y="2961386"/>
                    <a:pt x="172847" y="3291332"/>
                  </a:cubicBezTo>
                  <a:cubicBezTo>
                    <a:pt x="115189" y="3321050"/>
                    <a:pt x="57531" y="3350895"/>
                    <a:pt x="0" y="3378708"/>
                  </a:cubicBezTo>
                  <a:lnTo>
                    <a:pt x="0" y="5306441"/>
                  </a:lnTo>
                  <a:lnTo>
                    <a:pt x="12491593" y="5306441"/>
                  </a:lnTo>
                  <a:cubicBezTo>
                    <a:pt x="12106022" y="4910963"/>
                    <a:pt x="11625200" y="4620768"/>
                    <a:pt x="11096499" y="4463796"/>
                  </a:cubicBezTo>
                  <a:cubicBezTo>
                    <a:pt x="10839958" y="4390771"/>
                    <a:pt x="10584435" y="4366514"/>
                    <a:pt x="10328656" y="4366514"/>
                  </a:cubicBezTo>
                  <a:cubicBezTo>
                    <a:pt x="9839706" y="4366514"/>
                    <a:pt x="9350756" y="4455287"/>
                    <a:pt x="8854949" y="4461764"/>
                  </a:cubicBezTo>
                  <a:cubicBezTo>
                    <a:pt x="8839708" y="4461891"/>
                    <a:pt x="8824595" y="4462145"/>
                    <a:pt x="8809482" y="4462145"/>
                  </a:cubicBezTo>
                  <a:cubicBezTo>
                    <a:pt x="8426069" y="4462145"/>
                    <a:pt x="8052943" y="4388485"/>
                    <a:pt x="7720203" y="4191508"/>
                  </a:cubicBezTo>
                  <a:cubicBezTo>
                    <a:pt x="7404227" y="4002659"/>
                    <a:pt x="7149974" y="3730498"/>
                    <a:pt x="6985001" y="3404616"/>
                  </a:cubicBezTo>
                  <a:cubicBezTo>
                    <a:pt x="6645149" y="2740914"/>
                    <a:pt x="6613399" y="1967865"/>
                    <a:pt x="6239764" y="1318006"/>
                  </a:cubicBezTo>
                  <a:cubicBezTo>
                    <a:pt x="5901944" y="727837"/>
                    <a:pt x="5355463" y="252857"/>
                    <a:pt x="4691761" y="75946"/>
                  </a:cubicBezTo>
                  <a:cubicBezTo>
                    <a:pt x="4506468" y="25019"/>
                    <a:pt x="4317238" y="0"/>
                    <a:pt x="4129278" y="0"/>
                  </a:cubicBezTo>
                  <a:close/>
                </a:path>
              </a:pathLst>
            </a:custGeom>
            <a:solidFill>
              <a:srgbClr val="7CBEEA"/>
            </a:solidFill>
          </p:spPr>
        </p:sp>
      </p:grpSp>
      <p:pic>
        <p:nvPicPr>
          <p:cNvPr id="21" name="Picture 2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6148" y="103255"/>
            <a:ext cx="491496" cy="396826"/>
          </a:xfrm>
          <a:prstGeom prst="rect">
            <a:avLst/>
          </a:prstGeom>
        </p:spPr>
      </p:pic>
      <p:pic>
        <p:nvPicPr>
          <p:cNvPr id="24" name="Picture 53">
            <a:hlinkClick r:id="rId6" action="ppaction://hlinksldjump"/>
            <a:extLst>
              <a:ext uri="{FF2B5EF4-FFF2-40B4-BE49-F238E27FC236}">
                <a16:creationId xmlns:a16="http://schemas.microsoft.com/office/drawing/2014/main" id="{857F1FFA-BDB0-E069-FFFE-792EA755D36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458200" y="103255"/>
            <a:ext cx="587142" cy="587142"/>
          </a:xfrm>
          <a:prstGeom prst="rect">
            <a:avLst/>
          </a:prstGeom>
        </p:spPr>
      </p:pic>
    </p:spTree>
    <p:custDataLst>
      <p:tags r:id="rId1"/>
    </p:custData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4FAB"/>
        </a:solidFill>
        <a:effectLst/>
      </p:bgPr>
    </p:bg>
    <p:spTree>
      <p:nvGrpSpPr>
        <p:cNvPr id="1" name=""/>
        <p:cNvGrpSpPr/>
        <p:nvPr/>
      </p:nvGrpSpPr>
      <p:grpSpPr>
        <a:xfrm>
          <a:off x="0" y="0"/>
          <a:ext cx="0" cy="0"/>
          <a:chOff x="0" y="0"/>
          <a:chExt cx="0" cy="0"/>
        </a:xfrm>
      </p:grpSpPr>
      <p:grpSp>
        <p:nvGrpSpPr>
          <p:cNvPr id="2" name="Group 2"/>
          <p:cNvGrpSpPr/>
          <p:nvPr/>
        </p:nvGrpSpPr>
        <p:grpSpPr>
          <a:xfrm>
            <a:off x="-102980" y="-353118"/>
            <a:ext cx="5172714" cy="2886915"/>
            <a:chOff x="0" y="0"/>
            <a:chExt cx="13793904" cy="7698440"/>
          </a:xfrm>
        </p:grpSpPr>
        <p:sp>
          <p:nvSpPr>
            <p:cNvPr id="3" name="Freeform 3"/>
            <p:cNvSpPr/>
            <p:nvPr/>
          </p:nvSpPr>
          <p:spPr>
            <a:xfrm>
              <a:off x="0" y="0"/>
              <a:ext cx="13793851" cy="7698486"/>
            </a:xfrm>
            <a:custGeom>
              <a:avLst/>
              <a:gdLst/>
              <a:ahLst/>
              <a:cxnLst/>
              <a:rect l="l" t="t" r="r" b="b"/>
              <a:pathLst>
                <a:path w="13793851" h="7698486">
                  <a:moveTo>
                    <a:pt x="0" y="0"/>
                  </a:moveTo>
                  <a:lnTo>
                    <a:pt x="0" y="7698486"/>
                  </a:lnTo>
                  <a:cubicBezTo>
                    <a:pt x="0" y="7698486"/>
                    <a:pt x="3810" y="5829554"/>
                    <a:pt x="1589913" y="5435346"/>
                  </a:cubicBezTo>
                  <a:cubicBezTo>
                    <a:pt x="3176016" y="5041138"/>
                    <a:pt x="4184904" y="4769485"/>
                    <a:pt x="4824222" y="3138170"/>
                  </a:cubicBezTo>
                  <a:cubicBezTo>
                    <a:pt x="5327396" y="1859788"/>
                    <a:pt x="6134735" y="747268"/>
                    <a:pt x="7653274" y="747268"/>
                  </a:cubicBezTo>
                  <a:cubicBezTo>
                    <a:pt x="8070215" y="747268"/>
                    <a:pt x="8540750" y="831088"/>
                    <a:pt x="9073388" y="1018413"/>
                  </a:cubicBezTo>
                  <a:cubicBezTo>
                    <a:pt x="9884029" y="1303401"/>
                    <a:pt x="10623169" y="1433830"/>
                    <a:pt x="11266043" y="1433830"/>
                  </a:cubicBezTo>
                  <a:cubicBezTo>
                    <a:pt x="12583795" y="1433830"/>
                    <a:pt x="13497306" y="886079"/>
                    <a:pt x="13793851" y="0"/>
                  </a:cubicBezTo>
                  <a:close/>
                </a:path>
              </a:pathLst>
            </a:custGeom>
            <a:solidFill>
              <a:srgbClr val="7CBEEA"/>
            </a:solidFill>
          </p:spPr>
        </p:sp>
      </p:grpSp>
      <p:grpSp>
        <p:nvGrpSpPr>
          <p:cNvPr id="4" name="Group 4"/>
          <p:cNvGrpSpPr/>
          <p:nvPr/>
        </p:nvGrpSpPr>
        <p:grpSpPr>
          <a:xfrm>
            <a:off x="1135073" y="619205"/>
            <a:ext cx="8076532" cy="4524295"/>
            <a:chOff x="0" y="0"/>
            <a:chExt cx="21537419" cy="12064786"/>
          </a:xfrm>
        </p:grpSpPr>
        <p:sp>
          <p:nvSpPr>
            <p:cNvPr id="5" name="Freeform 5"/>
            <p:cNvSpPr/>
            <p:nvPr/>
          </p:nvSpPr>
          <p:spPr>
            <a:xfrm>
              <a:off x="127" y="134"/>
              <a:ext cx="21537295" cy="12064525"/>
            </a:xfrm>
            <a:custGeom>
              <a:avLst/>
              <a:gdLst/>
              <a:ahLst/>
              <a:cxnLst/>
              <a:rect l="l" t="t" r="r" b="b"/>
              <a:pathLst>
                <a:path w="21537295" h="12064525">
                  <a:moveTo>
                    <a:pt x="21537295" y="0"/>
                  </a:moveTo>
                  <a:cubicBezTo>
                    <a:pt x="21537295" y="0"/>
                    <a:pt x="19526884" y="2198677"/>
                    <a:pt x="20175855" y="5556447"/>
                  </a:cubicBezTo>
                  <a:cubicBezTo>
                    <a:pt x="20803234" y="8785846"/>
                    <a:pt x="20345527" y="10448751"/>
                    <a:pt x="18140299" y="10448751"/>
                  </a:cubicBezTo>
                  <a:cubicBezTo>
                    <a:pt x="18054701" y="10448751"/>
                    <a:pt x="17966435" y="10446200"/>
                    <a:pt x="17875504" y="10441098"/>
                  </a:cubicBezTo>
                  <a:cubicBezTo>
                    <a:pt x="16821277" y="10382552"/>
                    <a:pt x="15835376" y="10116814"/>
                    <a:pt x="14739874" y="10116814"/>
                  </a:cubicBezTo>
                  <a:cubicBezTo>
                    <a:pt x="14033246" y="10116814"/>
                    <a:pt x="13280898" y="10227326"/>
                    <a:pt x="12435205" y="10575510"/>
                  </a:cubicBezTo>
                  <a:cubicBezTo>
                    <a:pt x="11423777" y="10993117"/>
                    <a:pt x="10534269" y="11171304"/>
                    <a:pt x="9513189" y="11171304"/>
                  </a:cubicBezTo>
                  <a:cubicBezTo>
                    <a:pt x="8356981" y="11171304"/>
                    <a:pt x="7031863" y="10943031"/>
                    <a:pt x="5169535" y="10575510"/>
                  </a:cubicBezTo>
                  <a:cubicBezTo>
                    <a:pt x="4690872" y="10481381"/>
                    <a:pt x="4246626" y="10440695"/>
                    <a:pt x="3836162" y="10440695"/>
                  </a:cubicBezTo>
                  <a:cubicBezTo>
                    <a:pt x="1241425" y="10440695"/>
                    <a:pt x="0" y="12064525"/>
                    <a:pt x="0" y="12064525"/>
                  </a:cubicBezTo>
                  <a:lnTo>
                    <a:pt x="21537295" y="12064525"/>
                  </a:lnTo>
                  <a:lnTo>
                    <a:pt x="21537295" y="0"/>
                  </a:lnTo>
                  <a:close/>
                </a:path>
              </a:pathLst>
            </a:custGeom>
            <a:solidFill>
              <a:srgbClr val="7CBEEA"/>
            </a:solidFill>
          </p:spPr>
        </p:sp>
      </p:grpSp>
      <p:grpSp>
        <p:nvGrpSpPr>
          <p:cNvPr id="6" name="Group 6"/>
          <p:cNvGrpSpPr/>
          <p:nvPr/>
        </p:nvGrpSpPr>
        <p:grpSpPr>
          <a:xfrm>
            <a:off x="1485990" y="1800225"/>
            <a:ext cx="2966948" cy="656632"/>
            <a:chOff x="0" y="0"/>
            <a:chExt cx="1562837" cy="345880"/>
          </a:xfrm>
        </p:grpSpPr>
        <p:sp>
          <p:nvSpPr>
            <p:cNvPr id="7" name="Freeform 7"/>
            <p:cNvSpPr/>
            <p:nvPr/>
          </p:nvSpPr>
          <p:spPr>
            <a:xfrm>
              <a:off x="0" y="0"/>
              <a:ext cx="1562837" cy="345880"/>
            </a:xfrm>
            <a:custGeom>
              <a:avLst/>
              <a:gdLst/>
              <a:ahLst/>
              <a:cxnLst/>
              <a:rect l="l" t="t" r="r" b="b"/>
              <a:pathLst>
                <a:path w="1562837" h="345880">
                  <a:moveTo>
                    <a:pt x="66539" y="0"/>
                  </a:moveTo>
                  <a:lnTo>
                    <a:pt x="1496297" y="0"/>
                  </a:lnTo>
                  <a:cubicBezTo>
                    <a:pt x="1513945" y="0"/>
                    <a:pt x="1530869" y="7010"/>
                    <a:pt x="1543348" y="19489"/>
                  </a:cubicBezTo>
                  <a:cubicBezTo>
                    <a:pt x="1555826" y="31968"/>
                    <a:pt x="1562837" y="48892"/>
                    <a:pt x="1562837" y="66539"/>
                  </a:cubicBezTo>
                  <a:lnTo>
                    <a:pt x="1562837" y="279341"/>
                  </a:lnTo>
                  <a:cubicBezTo>
                    <a:pt x="1562837" y="316090"/>
                    <a:pt x="1533046" y="345880"/>
                    <a:pt x="1496297" y="345880"/>
                  </a:cubicBezTo>
                  <a:lnTo>
                    <a:pt x="66539" y="345880"/>
                  </a:lnTo>
                  <a:cubicBezTo>
                    <a:pt x="48892" y="345880"/>
                    <a:pt x="31968" y="338870"/>
                    <a:pt x="19489" y="326391"/>
                  </a:cubicBezTo>
                  <a:cubicBezTo>
                    <a:pt x="7010" y="313913"/>
                    <a:pt x="0" y="296988"/>
                    <a:pt x="0" y="279341"/>
                  </a:cubicBezTo>
                  <a:lnTo>
                    <a:pt x="0" y="66539"/>
                  </a:lnTo>
                  <a:cubicBezTo>
                    <a:pt x="0" y="29791"/>
                    <a:pt x="29791" y="0"/>
                    <a:pt x="66539" y="0"/>
                  </a:cubicBezTo>
                  <a:close/>
                </a:path>
              </a:pathLst>
            </a:custGeom>
            <a:solidFill>
              <a:srgbClr val="FEFEFE"/>
            </a:solidFill>
          </p:spPr>
        </p:sp>
        <p:sp>
          <p:nvSpPr>
            <p:cNvPr id="8" name="TextBox 8"/>
            <p:cNvSpPr txBox="1"/>
            <p:nvPr/>
          </p:nvSpPr>
          <p:spPr>
            <a:xfrm>
              <a:off x="0" y="0"/>
              <a:ext cx="812800" cy="812800"/>
            </a:xfrm>
            <a:prstGeom prst="rect">
              <a:avLst/>
            </a:prstGeom>
          </p:spPr>
          <p:txBody>
            <a:bodyPr lIns="25400" tIns="25400" rIns="25400" bIns="25400" rtlCol="0" anchor="ctr"/>
            <a:lstStyle/>
            <a:p>
              <a:pPr algn="ctr">
                <a:lnSpc>
                  <a:spcPts val="1200"/>
                </a:lnSpc>
              </a:pPr>
              <a:endParaRPr sz="450"/>
            </a:p>
          </p:txBody>
        </p:sp>
      </p:grpSp>
      <p:grpSp>
        <p:nvGrpSpPr>
          <p:cNvPr id="9" name="Group 9"/>
          <p:cNvGrpSpPr/>
          <p:nvPr/>
        </p:nvGrpSpPr>
        <p:grpSpPr>
          <a:xfrm>
            <a:off x="5268508" y="1800225"/>
            <a:ext cx="2966948" cy="656632"/>
            <a:chOff x="0" y="0"/>
            <a:chExt cx="1562837" cy="345880"/>
          </a:xfrm>
        </p:grpSpPr>
        <p:sp>
          <p:nvSpPr>
            <p:cNvPr id="10" name="Freeform 10"/>
            <p:cNvSpPr/>
            <p:nvPr/>
          </p:nvSpPr>
          <p:spPr>
            <a:xfrm>
              <a:off x="0" y="0"/>
              <a:ext cx="1562837" cy="345880"/>
            </a:xfrm>
            <a:custGeom>
              <a:avLst/>
              <a:gdLst/>
              <a:ahLst/>
              <a:cxnLst/>
              <a:rect l="l" t="t" r="r" b="b"/>
              <a:pathLst>
                <a:path w="1562837" h="345880">
                  <a:moveTo>
                    <a:pt x="66539" y="0"/>
                  </a:moveTo>
                  <a:lnTo>
                    <a:pt x="1496297" y="0"/>
                  </a:lnTo>
                  <a:cubicBezTo>
                    <a:pt x="1513945" y="0"/>
                    <a:pt x="1530869" y="7010"/>
                    <a:pt x="1543348" y="19489"/>
                  </a:cubicBezTo>
                  <a:cubicBezTo>
                    <a:pt x="1555826" y="31968"/>
                    <a:pt x="1562837" y="48892"/>
                    <a:pt x="1562837" y="66539"/>
                  </a:cubicBezTo>
                  <a:lnTo>
                    <a:pt x="1562837" y="279341"/>
                  </a:lnTo>
                  <a:cubicBezTo>
                    <a:pt x="1562837" y="316090"/>
                    <a:pt x="1533046" y="345880"/>
                    <a:pt x="1496297" y="345880"/>
                  </a:cubicBezTo>
                  <a:lnTo>
                    <a:pt x="66539" y="345880"/>
                  </a:lnTo>
                  <a:cubicBezTo>
                    <a:pt x="48892" y="345880"/>
                    <a:pt x="31968" y="338870"/>
                    <a:pt x="19489" y="326391"/>
                  </a:cubicBezTo>
                  <a:cubicBezTo>
                    <a:pt x="7010" y="313913"/>
                    <a:pt x="0" y="296988"/>
                    <a:pt x="0" y="279341"/>
                  </a:cubicBezTo>
                  <a:lnTo>
                    <a:pt x="0" y="66539"/>
                  </a:lnTo>
                  <a:cubicBezTo>
                    <a:pt x="0" y="29791"/>
                    <a:pt x="29791" y="0"/>
                    <a:pt x="66539" y="0"/>
                  </a:cubicBezTo>
                  <a:close/>
                </a:path>
              </a:pathLst>
            </a:custGeom>
            <a:solidFill>
              <a:srgbClr val="FEFEFE"/>
            </a:solidFill>
          </p:spPr>
        </p:sp>
        <p:sp>
          <p:nvSpPr>
            <p:cNvPr id="11" name="TextBox 11"/>
            <p:cNvSpPr txBox="1"/>
            <p:nvPr/>
          </p:nvSpPr>
          <p:spPr>
            <a:xfrm>
              <a:off x="0" y="0"/>
              <a:ext cx="812800" cy="812800"/>
            </a:xfrm>
            <a:prstGeom prst="rect">
              <a:avLst/>
            </a:prstGeom>
          </p:spPr>
          <p:txBody>
            <a:bodyPr lIns="25400" tIns="25400" rIns="25400" bIns="25400" rtlCol="0" anchor="ctr"/>
            <a:lstStyle/>
            <a:p>
              <a:pPr algn="ctr">
                <a:lnSpc>
                  <a:spcPts val="1200"/>
                </a:lnSpc>
              </a:pPr>
              <a:endParaRPr sz="450"/>
            </a:p>
          </p:txBody>
        </p:sp>
      </p:grpSp>
      <p:grpSp>
        <p:nvGrpSpPr>
          <p:cNvPr id="12" name="Group 12"/>
          <p:cNvGrpSpPr/>
          <p:nvPr/>
        </p:nvGrpSpPr>
        <p:grpSpPr>
          <a:xfrm>
            <a:off x="1003794" y="1646346"/>
            <a:ext cx="964392" cy="964392"/>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CBEEA"/>
            </a:solidFill>
          </p:spPr>
        </p:sp>
        <p:sp>
          <p:nvSpPr>
            <p:cNvPr id="14" name="TextBox 14"/>
            <p:cNvSpPr txBox="1"/>
            <p:nvPr/>
          </p:nvSpPr>
          <p:spPr>
            <a:xfrm>
              <a:off x="76200" y="76200"/>
              <a:ext cx="660400" cy="660400"/>
            </a:xfrm>
            <a:prstGeom prst="rect">
              <a:avLst/>
            </a:prstGeom>
          </p:spPr>
          <p:txBody>
            <a:bodyPr lIns="25400" tIns="25400" rIns="25400" bIns="25400" rtlCol="0" anchor="ctr"/>
            <a:lstStyle/>
            <a:p>
              <a:pPr algn="ctr">
                <a:lnSpc>
                  <a:spcPts val="1200"/>
                </a:lnSpc>
              </a:pPr>
              <a:endParaRPr sz="450"/>
            </a:p>
          </p:txBody>
        </p:sp>
      </p:grpSp>
      <p:grpSp>
        <p:nvGrpSpPr>
          <p:cNvPr id="15" name="Group 15"/>
          <p:cNvGrpSpPr/>
          <p:nvPr/>
        </p:nvGrpSpPr>
        <p:grpSpPr>
          <a:xfrm>
            <a:off x="4786313" y="1646346"/>
            <a:ext cx="964392" cy="964392"/>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CBEEA"/>
            </a:solidFill>
          </p:spPr>
        </p:sp>
        <p:sp>
          <p:nvSpPr>
            <p:cNvPr id="17" name="TextBox 17"/>
            <p:cNvSpPr txBox="1"/>
            <p:nvPr/>
          </p:nvSpPr>
          <p:spPr>
            <a:xfrm>
              <a:off x="76200" y="76200"/>
              <a:ext cx="660400" cy="660400"/>
            </a:xfrm>
            <a:prstGeom prst="rect">
              <a:avLst/>
            </a:prstGeom>
          </p:spPr>
          <p:txBody>
            <a:bodyPr lIns="25400" tIns="25400" rIns="25400" bIns="25400" rtlCol="0" anchor="ctr"/>
            <a:lstStyle/>
            <a:p>
              <a:pPr algn="ctr">
                <a:lnSpc>
                  <a:spcPts val="1200"/>
                </a:lnSpc>
              </a:pPr>
              <a:endParaRPr sz="450"/>
            </a:p>
          </p:txBody>
        </p:sp>
      </p:grpSp>
      <p:grpSp>
        <p:nvGrpSpPr>
          <p:cNvPr id="18" name="Group 18"/>
          <p:cNvGrpSpPr/>
          <p:nvPr/>
        </p:nvGrpSpPr>
        <p:grpSpPr>
          <a:xfrm>
            <a:off x="1080734" y="1723285"/>
            <a:ext cx="810512" cy="810512"/>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0" name="TextBox 20"/>
            <p:cNvSpPr txBox="1"/>
            <p:nvPr/>
          </p:nvSpPr>
          <p:spPr>
            <a:xfrm>
              <a:off x="76200" y="76200"/>
              <a:ext cx="660400" cy="660400"/>
            </a:xfrm>
            <a:prstGeom prst="rect">
              <a:avLst/>
            </a:prstGeom>
          </p:spPr>
          <p:txBody>
            <a:bodyPr lIns="25400" tIns="25400" rIns="25400" bIns="25400" rtlCol="0" anchor="ctr"/>
            <a:lstStyle/>
            <a:p>
              <a:pPr algn="ctr">
                <a:lnSpc>
                  <a:spcPts val="1200"/>
                </a:lnSpc>
              </a:pPr>
              <a:endParaRPr sz="450"/>
            </a:p>
          </p:txBody>
        </p:sp>
      </p:grpSp>
      <p:grpSp>
        <p:nvGrpSpPr>
          <p:cNvPr id="21" name="Group 21"/>
          <p:cNvGrpSpPr/>
          <p:nvPr/>
        </p:nvGrpSpPr>
        <p:grpSpPr>
          <a:xfrm>
            <a:off x="4863253" y="1723285"/>
            <a:ext cx="810512" cy="810512"/>
            <a:chOff x="0" y="0"/>
            <a:chExt cx="812800" cy="812800"/>
          </a:xfrm>
        </p:grpSpPr>
        <p:sp>
          <p:nvSpPr>
            <p:cNvPr id="22" name="Freeform 2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3" name="TextBox 23"/>
            <p:cNvSpPr txBox="1"/>
            <p:nvPr/>
          </p:nvSpPr>
          <p:spPr>
            <a:xfrm>
              <a:off x="76200" y="76200"/>
              <a:ext cx="660400" cy="660400"/>
            </a:xfrm>
            <a:prstGeom prst="rect">
              <a:avLst/>
            </a:prstGeom>
          </p:spPr>
          <p:txBody>
            <a:bodyPr lIns="25400" tIns="25400" rIns="25400" bIns="25400" rtlCol="0" anchor="ctr"/>
            <a:lstStyle/>
            <a:p>
              <a:pPr algn="ctr">
                <a:lnSpc>
                  <a:spcPts val="1200"/>
                </a:lnSpc>
              </a:pPr>
              <a:endParaRPr sz="450"/>
            </a:p>
          </p:txBody>
        </p:sp>
      </p:grpSp>
      <p:pic>
        <p:nvPicPr>
          <p:cNvPr id="24" name="Picture 24">
            <a:hlinkClick r:id="rId4" action="ppaction://hlinksldjump"/>
          </p:cNvPr>
          <p:cNvPicPr>
            <a:picLocks noChangeAspect="1"/>
          </p:cNvPicPr>
          <p:nvPr/>
        </p:nvPicPr>
        <p:blipFill>
          <a:blip r:embed="rId5"/>
          <a:srcRect/>
          <a:stretch>
            <a:fillRect/>
          </a:stretch>
        </p:blipFill>
        <p:spPr>
          <a:xfrm>
            <a:off x="4983120" y="1925202"/>
            <a:ext cx="570777" cy="406679"/>
          </a:xfrm>
          <a:prstGeom prst="rect">
            <a:avLst/>
          </a:prstGeom>
        </p:spPr>
      </p:pic>
      <p:grpSp>
        <p:nvGrpSpPr>
          <p:cNvPr id="25" name="Group 25"/>
          <p:cNvGrpSpPr/>
          <p:nvPr/>
        </p:nvGrpSpPr>
        <p:grpSpPr>
          <a:xfrm>
            <a:off x="3329624" y="3035232"/>
            <a:ext cx="2966948" cy="656632"/>
            <a:chOff x="0" y="0"/>
            <a:chExt cx="1562837" cy="345880"/>
          </a:xfrm>
        </p:grpSpPr>
        <p:sp>
          <p:nvSpPr>
            <p:cNvPr id="26" name="Freeform 26"/>
            <p:cNvSpPr/>
            <p:nvPr/>
          </p:nvSpPr>
          <p:spPr>
            <a:xfrm>
              <a:off x="0" y="0"/>
              <a:ext cx="1562837" cy="345880"/>
            </a:xfrm>
            <a:custGeom>
              <a:avLst/>
              <a:gdLst/>
              <a:ahLst/>
              <a:cxnLst/>
              <a:rect l="l" t="t" r="r" b="b"/>
              <a:pathLst>
                <a:path w="1562837" h="345880">
                  <a:moveTo>
                    <a:pt x="66539" y="0"/>
                  </a:moveTo>
                  <a:lnTo>
                    <a:pt x="1496297" y="0"/>
                  </a:lnTo>
                  <a:cubicBezTo>
                    <a:pt x="1513945" y="0"/>
                    <a:pt x="1530869" y="7010"/>
                    <a:pt x="1543348" y="19489"/>
                  </a:cubicBezTo>
                  <a:cubicBezTo>
                    <a:pt x="1555826" y="31968"/>
                    <a:pt x="1562837" y="48892"/>
                    <a:pt x="1562837" y="66539"/>
                  </a:cubicBezTo>
                  <a:lnTo>
                    <a:pt x="1562837" y="279341"/>
                  </a:lnTo>
                  <a:cubicBezTo>
                    <a:pt x="1562837" y="316090"/>
                    <a:pt x="1533046" y="345880"/>
                    <a:pt x="1496297" y="345880"/>
                  </a:cubicBezTo>
                  <a:lnTo>
                    <a:pt x="66539" y="345880"/>
                  </a:lnTo>
                  <a:cubicBezTo>
                    <a:pt x="48892" y="345880"/>
                    <a:pt x="31968" y="338870"/>
                    <a:pt x="19489" y="326391"/>
                  </a:cubicBezTo>
                  <a:cubicBezTo>
                    <a:pt x="7010" y="313913"/>
                    <a:pt x="0" y="296988"/>
                    <a:pt x="0" y="279341"/>
                  </a:cubicBezTo>
                  <a:lnTo>
                    <a:pt x="0" y="66539"/>
                  </a:lnTo>
                  <a:cubicBezTo>
                    <a:pt x="0" y="29791"/>
                    <a:pt x="29791" y="0"/>
                    <a:pt x="66539" y="0"/>
                  </a:cubicBezTo>
                  <a:close/>
                </a:path>
              </a:pathLst>
            </a:custGeom>
            <a:solidFill>
              <a:srgbClr val="FEFEFE"/>
            </a:solidFill>
          </p:spPr>
        </p:sp>
        <p:sp>
          <p:nvSpPr>
            <p:cNvPr id="27" name="TextBox 27"/>
            <p:cNvSpPr txBox="1"/>
            <p:nvPr/>
          </p:nvSpPr>
          <p:spPr>
            <a:xfrm>
              <a:off x="0" y="0"/>
              <a:ext cx="812800" cy="812800"/>
            </a:xfrm>
            <a:prstGeom prst="rect">
              <a:avLst/>
            </a:prstGeom>
          </p:spPr>
          <p:txBody>
            <a:bodyPr lIns="25400" tIns="25400" rIns="25400" bIns="25400" rtlCol="0" anchor="ctr"/>
            <a:lstStyle/>
            <a:p>
              <a:pPr algn="ctr">
                <a:lnSpc>
                  <a:spcPts val="1200"/>
                </a:lnSpc>
              </a:pPr>
              <a:endParaRPr sz="450"/>
            </a:p>
          </p:txBody>
        </p:sp>
      </p:grpSp>
      <p:grpSp>
        <p:nvGrpSpPr>
          <p:cNvPr id="28" name="Group 28"/>
          <p:cNvGrpSpPr/>
          <p:nvPr/>
        </p:nvGrpSpPr>
        <p:grpSpPr>
          <a:xfrm>
            <a:off x="2847428" y="2881353"/>
            <a:ext cx="964392" cy="964392"/>
            <a:chOff x="0" y="0"/>
            <a:chExt cx="812800" cy="812800"/>
          </a:xfrm>
        </p:grpSpPr>
        <p:sp>
          <p:nvSpPr>
            <p:cNvPr id="29" name="Freeform 2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CBEEA"/>
            </a:solidFill>
          </p:spPr>
        </p:sp>
        <p:sp>
          <p:nvSpPr>
            <p:cNvPr id="30" name="TextBox 30"/>
            <p:cNvSpPr txBox="1"/>
            <p:nvPr/>
          </p:nvSpPr>
          <p:spPr>
            <a:xfrm>
              <a:off x="76200" y="76200"/>
              <a:ext cx="660400" cy="660400"/>
            </a:xfrm>
            <a:prstGeom prst="rect">
              <a:avLst/>
            </a:prstGeom>
          </p:spPr>
          <p:txBody>
            <a:bodyPr lIns="25400" tIns="25400" rIns="25400" bIns="25400" rtlCol="0" anchor="ctr"/>
            <a:lstStyle/>
            <a:p>
              <a:pPr algn="ctr">
                <a:lnSpc>
                  <a:spcPts val="1200"/>
                </a:lnSpc>
              </a:pPr>
              <a:endParaRPr sz="450"/>
            </a:p>
          </p:txBody>
        </p:sp>
      </p:grpSp>
      <p:grpSp>
        <p:nvGrpSpPr>
          <p:cNvPr id="31" name="Group 31"/>
          <p:cNvGrpSpPr/>
          <p:nvPr/>
        </p:nvGrpSpPr>
        <p:grpSpPr>
          <a:xfrm>
            <a:off x="2924368" y="2958293"/>
            <a:ext cx="810512" cy="810512"/>
            <a:chOff x="0" y="0"/>
            <a:chExt cx="812800" cy="812800"/>
          </a:xfrm>
        </p:grpSpPr>
        <p:sp>
          <p:nvSpPr>
            <p:cNvPr id="32" name="Freeform 3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33" name="TextBox 33"/>
            <p:cNvSpPr txBox="1"/>
            <p:nvPr/>
          </p:nvSpPr>
          <p:spPr>
            <a:xfrm>
              <a:off x="76200" y="76200"/>
              <a:ext cx="660400" cy="660400"/>
            </a:xfrm>
            <a:prstGeom prst="rect">
              <a:avLst/>
            </a:prstGeom>
          </p:spPr>
          <p:txBody>
            <a:bodyPr lIns="25400" tIns="25400" rIns="25400" bIns="25400" rtlCol="0" anchor="ctr"/>
            <a:lstStyle/>
            <a:p>
              <a:pPr algn="ctr">
                <a:lnSpc>
                  <a:spcPts val="1200"/>
                </a:lnSpc>
              </a:pPr>
              <a:endParaRPr sz="450"/>
            </a:p>
          </p:txBody>
        </p:sp>
      </p:grpSp>
      <p:pic>
        <p:nvPicPr>
          <p:cNvPr id="34" name="Picture 34">
            <a:hlinkClick r:id="rId6" action="ppaction://hlinksldjump"/>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167283" y="3070803"/>
            <a:ext cx="324682" cy="585491"/>
          </a:xfrm>
          <a:prstGeom prst="rect">
            <a:avLst/>
          </a:prstGeom>
        </p:spPr>
      </p:pic>
      <p:sp>
        <p:nvSpPr>
          <p:cNvPr id="35" name="TextBox 35"/>
          <p:cNvSpPr txBox="1"/>
          <p:nvPr/>
        </p:nvSpPr>
        <p:spPr>
          <a:xfrm>
            <a:off x="2483377" y="738268"/>
            <a:ext cx="4177246" cy="930255"/>
          </a:xfrm>
          <a:prstGeom prst="rect">
            <a:avLst/>
          </a:prstGeom>
        </p:spPr>
        <p:txBody>
          <a:bodyPr lIns="0" tIns="0" rIns="0" bIns="0" rtlCol="0" anchor="t">
            <a:spAutoFit/>
          </a:bodyPr>
          <a:lstStyle/>
          <a:p>
            <a:pPr algn="ctr">
              <a:lnSpc>
                <a:spcPts val="7003"/>
              </a:lnSpc>
            </a:pPr>
            <a:r>
              <a:rPr lang="en-US" sz="7074" dirty="0">
                <a:solidFill>
                  <a:srgbClr val="FFFFFF"/>
                </a:solidFill>
                <a:latin typeface="Chewy"/>
              </a:rPr>
              <a:t>MATERI</a:t>
            </a:r>
          </a:p>
        </p:txBody>
      </p:sp>
      <p:sp>
        <p:nvSpPr>
          <p:cNvPr id="36" name="TextBox 36">
            <a:hlinkClick r:id="rId9" action="ppaction://hlinksldjump"/>
          </p:cNvPr>
          <p:cNvSpPr txBox="1"/>
          <p:nvPr/>
        </p:nvSpPr>
        <p:spPr>
          <a:xfrm>
            <a:off x="2037632" y="1955852"/>
            <a:ext cx="2320003" cy="310662"/>
          </a:xfrm>
          <a:prstGeom prst="rect">
            <a:avLst/>
          </a:prstGeom>
        </p:spPr>
        <p:txBody>
          <a:bodyPr lIns="0" tIns="0" rIns="0" bIns="0" rtlCol="0" anchor="t">
            <a:spAutoFit/>
          </a:bodyPr>
          <a:lstStyle/>
          <a:p>
            <a:pPr algn="ctr">
              <a:lnSpc>
                <a:spcPts val="2562"/>
              </a:lnSpc>
            </a:pPr>
            <a:r>
              <a:rPr lang="en-US" sz="1830" dirty="0" err="1">
                <a:solidFill>
                  <a:srgbClr val="0070C0"/>
                </a:solidFill>
                <a:latin typeface="Open Sans"/>
                <a:hlinkClick r:id="rId9" action="ppaction://hlinksldjump">
                  <a:extLst>
                    <a:ext uri="{A12FA001-AC4F-418D-AE19-62706E023703}">
                      <ahyp:hlinkClr xmlns:ahyp="http://schemas.microsoft.com/office/drawing/2018/hyperlinkcolor" val="tx"/>
                    </a:ext>
                  </a:extLst>
                </a:hlinkClick>
              </a:rPr>
              <a:t>Pengertian</a:t>
            </a:r>
            <a:r>
              <a:rPr lang="en-US" sz="1830" dirty="0">
                <a:solidFill>
                  <a:srgbClr val="0070C0"/>
                </a:solidFill>
                <a:latin typeface="Open Sans"/>
              </a:rPr>
              <a:t> </a:t>
            </a:r>
            <a:r>
              <a:rPr lang="en-US" sz="1830" dirty="0" err="1">
                <a:solidFill>
                  <a:srgbClr val="0070C0"/>
                </a:solidFill>
                <a:latin typeface="Open Sans"/>
              </a:rPr>
              <a:t>Bernapas</a:t>
            </a:r>
            <a:endParaRPr lang="en-US" sz="1830" dirty="0">
              <a:solidFill>
                <a:srgbClr val="0070C0"/>
              </a:solidFill>
              <a:latin typeface="Open Sans"/>
            </a:endParaRPr>
          </a:p>
        </p:txBody>
      </p:sp>
      <p:sp>
        <p:nvSpPr>
          <p:cNvPr id="37" name="TextBox 37">
            <a:hlinkClick r:id="rId4" action="ppaction://hlinksldjump"/>
          </p:cNvPr>
          <p:cNvSpPr txBox="1"/>
          <p:nvPr/>
        </p:nvSpPr>
        <p:spPr>
          <a:xfrm>
            <a:off x="5928659" y="1798976"/>
            <a:ext cx="1932276" cy="620683"/>
          </a:xfrm>
          <a:prstGeom prst="rect">
            <a:avLst/>
          </a:prstGeom>
        </p:spPr>
        <p:txBody>
          <a:bodyPr lIns="0" tIns="0" rIns="0" bIns="0" rtlCol="0" anchor="t">
            <a:spAutoFit/>
          </a:bodyPr>
          <a:lstStyle/>
          <a:p>
            <a:pPr algn="ctr">
              <a:lnSpc>
                <a:spcPts val="2520"/>
              </a:lnSpc>
            </a:pPr>
            <a:r>
              <a:rPr lang="en-US" sz="1800" dirty="0" err="1">
                <a:solidFill>
                  <a:srgbClr val="0070C0"/>
                </a:solidFill>
                <a:latin typeface="Open Sans"/>
              </a:rPr>
              <a:t>Pengertian</a:t>
            </a:r>
            <a:r>
              <a:rPr lang="en-US" sz="1800" dirty="0">
                <a:solidFill>
                  <a:srgbClr val="0070C0"/>
                </a:solidFill>
                <a:latin typeface="Open Sans"/>
              </a:rPr>
              <a:t> </a:t>
            </a:r>
            <a:r>
              <a:rPr lang="en-US" sz="1800" dirty="0" err="1">
                <a:solidFill>
                  <a:srgbClr val="0070C0"/>
                </a:solidFill>
                <a:latin typeface="Open Sans"/>
              </a:rPr>
              <a:t>Sistem</a:t>
            </a:r>
            <a:endParaRPr lang="en-US" sz="1800" dirty="0">
              <a:solidFill>
                <a:srgbClr val="0070C0"/>
              </a:solidFill>
              <a:latin typeface="Open Sans"/>
            </a:endParaRPr>
          </a:p>
          <a:p>
            <a:pPr algn="ctr">
              <a:lnSpc>
                <a:spcPts val="2520"/>
              </a:lnSpc>
            </a:pPr>
            <a:r>
              <a:rPr lang="en-US" sz="1800" dirty="0" err="1">
                <a:solidFill>
                  <a:srgbClr val="0070C0"/>
                </a:solidFill>
                <a:latin typeface="Open Sans"/>
                <a:hlinkClick r:id="rId4" action="ppaction://hlinksldjump">
                  <a:extLst>
                    <a:ext uri="{A12FA001-AC4F-418D-AE19-62706E023703}">
                      <ahyp:hlinkClr xmlns:ahyp="http://schemas.microsoft.com/office/drawing/2018/hyperlinkcolor" val="tx"/>
                    </a:ext>
                  </a:extLst>
                </a:hlinkClick>
              </a:rPr>
              <a:t>Pernapasan</a:t>
            </a:r>
            <a:endParaRPr lang="en-US" sz="1800" dirty="0">
              <a:solidFill>
                <a:srgbClr val="0070C0"/>
              </a:solidFill>
              <a:latin typeface="Open Sans"/>
            </a:endParaRPr>
          </a:p>
        </p:txBody>
      </p:sp>
      <p:sp>
        <p:nvSpPr>
          <p:cNvPr id="38" name="TextBox 38">
            <a:hlinkClick r:id="rId6" action="ppaction://hlinksldjump"/>
          </p:cNvPr>
          <p:cNvSpPr txBox="1"/>
          <p:nvPr/>
        </p:nvSpPr>
        <p:spPr>
          <a:xfrm>
            <a:off x="4056179" y="3033984"/>
            <a:ext cx="1799468" cy="620683"/>
          </a:xfrm>
          <a:prstGeom prst="rect">
            <a:avLst/>
          </a:prstGeom>
        </p:spPr>
        <p:txBody>
          <a:bodyPr lIns="0" tIns="0" rIns="0" bIns="0" rtlCol="0" anchor="t">
            <a:spAutoFit/>
          </a:bodyPr>
          <a:lstStyle/>
          <a:p>
            <a:pPr algn="ctr">
              <a:lnSpc>
                <a:spcPts val="2520"/>
              </a:lnSpc>
            </a:pPr>
            <a:r>
              <a:rPr lang="en-US" sz="1800" dirty="0">
                <a:solidFill>
                  <a:srgbClr val="0070C0"/>
                </a:solidFill>
                <a:latin typeface="Open Sans"/>
              </a:rPr>
              <a:t>Alat </a:t>
            </a:r>
            <a:r>
              <a:rPr lang="en-US" sz="1800" dirty="0" err="1">
                <a:solidFill>
                  <a:srgbClr val="0070C0"/>
                </a:solidFill>
                <a:latin typeface="Open Sans"/>
              </a:rPr>
              <a:t>Pernapasan</a:t>
            </a:r>
            <a:r>
              <a:rPr lang="en-US" sz="1800" dirty="0">
                <a:solidFill>
                  <a:srgbClr val="0070C0"/>
                </a:solidFill>
                <a:latin typeface="Open Sans"/>
              </a:rPr>
              <a:t> </a:t>
            </a:r>
          </a:p>
          <a:p>
            <a:pPr algn="ctr">
              <a:lnSpc>
                <a:spcPts val="2520"/>
              </a:lnSpc>
            </a:pPr>
            <a:r>
              <a:rPr lang="en-US" sz="1800" dirty="0" err="1">
                <a:solidFill>
                  <a:srgbClr val="0070C0"/>
                </a:solidFill>
                <a:latin typeface="Open Sans"/>
              </a:rPr>
              <a:t>Manusia</a:t>
            </a:r>
            <a:endParaRPr lang="en-US" sz="1800" dirty="0">
              <a:solidFill>
                <a:srgbClr val="0070C0"/>
              </a:solidFill>
              <a:latin typeface="Open Sans"/>
            </a:endParaRPr>
          </a:p>
        </p:txBody>
      </p:sp>
      <p:pic>
        <p:nvPicPr>
          <p:cNvPr id="39" name="Picture 39">
            <a:hlinkClick r:id="rId9" action="ppaction://hlinksldjump"/>
          </p:cNvPr>
          <p:cNvPicPr>
            <a:picLocks noChangeAspect="1"/>
          </p:cNvPicPr>
          <p:nvPr/>
        </p:nvPicPr>
        <p:blipFill>
          <a:blip r:embed="rId10"/>
          <a:srcRect/>
          <a:stretch>
            <a:fillRect/>
          </a:stretch>
        </p:blipFill>
        <p:spPr>
          <a:xfrm>
            <a:off x="1202469" y="1832314"/>
            <a:ext cx="567042" cy="592455"/>
          </a:xfrm>
          <a:prstGeom prst="rect">
            <a:avLst/>
          </a:prstGeom>
        </p:spPr>
      </p:pic>
      <p:pic>
        <p:nvPicPr>
          <p:cNvPr id="44" name="Picture 44"/>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76148" y="103255"/>
            <a:ext cx="491496" cy="396826"/>
          </a:xfrm>
          <a:prstGeom prst="rect">
            <a:avLst/>
          </a:prstGeom>
        </p:spPr>
      </p:pic>
      <p:pic>
        <p:nvPicPr>
          <p:cNvPr id="48" name="Picture 53">
            <a:hlinkClick r:id="rId13" action="ppaction://hlinksldjump"/>
            <a:extLst>
              <a:ext uri="{FF2B5EF4-FFF2-40B4-BE49-F238E27FC236}">
                <a16:creationId xmlns:a16="http://schemas.microsoft.com/office/drawing/2014/main" id="{3EE403AF-E997-2B59-0EC0-3EC8B466963A}"/>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8458200" y="103255"/>
            <a:ext cx="587142" cy="587142"/>
          </a:xfrm>
          <a:prstGeom prst="rect">
            <a:avLst/>
          </a:prstGeom>
        </p:spPr>
      </p:pic>
    </p:spTree>
    <p:custDataLst>
      <p:tags r:id="rId1"/>
    </p:custData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4FAB"/>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728602" cy="1680618"/>
            <a:chOff x="0" y="0"/>
            <a:chExt cx="4609605" cy="4481648"/>
          </a:xfrm>
        </p:grpSpPr>
        <p:sp>
          <p:nvSpPr>
            <p:cNvPr id="3" name="Freeform 3"/>
            <p:cNvSpPr/>
            <p:nvPr/>
          </p:nvSpPr>
          <p:spPr>
            <a:xfrm>
              <a:off x="0" y="0"/>
              <a:ext cx="4609592" cy="4481576"/>
            </a:xfrm>
            <a:custGeom>
              <a:avLst/>
              <a:gdLst/>
              <a:ahLst/>
              <a:cxnLst/>
              <a:rect l="l" t="t" r="r" b="b"/>
              <a:pathLst>
                <a:path w="4609592" h="4481576">
                  <a:moveTo>
                    <a:pt x="1397" y="0"/>
                  </a:moveTo>
                  <a:lnTo>
                    <a:pt x="1397" y="4419981"/>
                  </a:lnTo>
                  <a:cubicBezTo>
                    <a:pt x="9398" y="4192143"/>
                    <a:pt x="110871" y="3398393"/>
                    <a:pt x="1120140" y="3163824"/>
                  </a:cubicBezTo>
                  <a:cubicBezTo>
                    <a:pt x="2301240" y="2890520"/>
                    <a:pt x="2640457" y="2426462"/>
                    <a:pt x="2998216" y="1624965"/>
                  </a:cubicBezTo>
                  <a:cubicBezTo>
                    <a:pt x="3355975" y="823468"/>
                    <a:pt x="3733800" y="148463"/>
                    <a:pt x="4609592" y="0"/>
                  </a:cubicBezTo>
                  <a:close/>
                  <a:moveTo>
                    <a:pt x="1397" y="4419981"/>
                  </a:moveTo>
                  <a:cubicBezTo>
                    <a:pt x="0" y="4459097"/>
                    <a:pt x="1397" y="4481576"/>
                    <a:pt x="1397" y="4481576"/>
                  </a:cubicBezTo>
                  <a:lnTo>
                    <a:pt x="1397" y="4419981"/>
                  </a:lnTo>
                  <a:close/>
                </a:path>
              </a:pathLst>
            </a:custGeom>
            <a:solidFill>
              <a:srgbClr val="7CBEEA"/>
            </a:solidFill>
          </p:spPr>
        </p:sp>
      </p:grpSp>
      <p:grpSp>
        <p:nvGrpSpPr>
          <p:cNvPr id="4" name="Group 4"/>
          <p:cNvGrpSpPr/>
          <p:nvPr/>
        </p:nvGrpSpPr>
        <p:grpSpPr>
          <a:xfrm>
            <a:off x="6501375" y="4126024"/>
            <a:ext cx="2642666" cy="1032168"/>
            <a:chOff x="0" y="0"/>
            <a:chExt cx="7047109" cy="2752448"/>
          </a:xfrm>
        </p:grpSpPr>
        <p:sp>
          <p:nvSpPr>
            <p:cNvPr id="5" name="Freeform 5"/>
            <p:cNvSpPr/>
            <p:nvPr/>
          </p:nvSpPr>
          <p:spPr>
            <a:xfrm>
              <a:off x="0" y="127"/>
              <a:ext cx="7047103" cy="2752217"/>
            </a:xfrm>
            <a:custGeom>
              <a:avLst/>
              <a:gdLst/>
              <a:ahLst/>
              <a:cxnLst/>
              <a:rect l="l" t="t" r="r" b="b"/>
              <a:pathLst>
                <a:path w="7047103" h="2752217">
                  <a:moveTo>
                    <a:pt x="7047103" y="0"/>
                  </a:moveTo>
                  <a:cubicBezTo>
                    <a:pt x="7047103" y="1818386"/>
                    <a:pt x="5486654" y="2199767"/>
                    <a:pt x="3984625" y="2199767"/>
                  </a:cubicBezTo>
                  <a:cubicBezTo>
                    <a:pt x="3201924" y="2199767"/>
                    <a:pt x="2434844" y="2096135"/>
                    <a:pt x="1913001" y="2038350"/>
                  </a:cubicBezTo>
                  <a:cubicBezTo>
                    <a:pt x="1778381" y="2023237"/>
                    <a:pt x="1652651" y="2016252"/>
                    <a:pt x="1535303" y="2016252"/>
                  </a:cubicBezTo>
                  <a:cubicBezTo>
                    <a:pt x="323977" y="2016125"/>
                    <a:pt x="0" y="2752217"/>
                    <a:pt x="0" y="2752217"/>
                  </a:cubicBezTo>
                  <a:lnTo>
                    <a:pt x="7047103" y="2752217"/>
                  </a:lnTo>
                  <a:lnTo>
                    <a:pt x="7047103" y="0"/>
                  </a:lnTo>
                  <a:close/>
                </a:path>
              </a:pathLst>
            </a:custGeom>
            <a:solidFill>
              <a:srgbClr val="7CBEEA"/>
            </a:solidFill>
          </p:spPr>
        </p:sp>
      </p:grpSp>
      <p:grpSp>
        <p:nvGrpSpPr>
          <p:cNvPr id="6" name="Group 6"/>
          <p:cNvGrpSpPr/>
          <p:nvPr/>
        </p:nvGrpSpPr>
        <p:grpSpPr>
          <a:xfrm>
            <a:off x="2433655" y="193046"/>
            <a:ext cx="4276690" cy="963165"/>
            <a:chOff x="0" y="0"/>
            <a:chExt cx="2252742" cy="507346"/>
          </a:xfrm>
        </p:grpSpPr>
        <p:sp>
          <p:nvSpPr>
            <p:cNvPr id="7" name="Freeform 7"/>
            <p:cNvSpPr/>
            <p:nvPr/>
          </p:nvSpPr>
          <p:spPr>
            <a:xfrm>
              <a:off x="0" y="0"/>
              <a:ext cx="2252742" cy="507346"/>
            </a:xfrm>
            <a:custGeom>
              <a:avLst/>
              <a:gdLst/>
              <a:ahLst/>
              <a:cxnLst/>
              <a:rect l="l" t="t" r="r" b="b"/>
              <a:pathLst>
                <a:path w="2252742" h="507346">
                  <a:moveTo>
                    <a:pt x="46162" y="0"/>
                  </a:moveTo>
                  <a:lnTo>
                    <a:pt x="2206580" y="0"/>
                  </a:lnTo>
                  <a:cubicBezTo>
                    <a:pt x="2232075" y="0"/>
                    <a:pt x="2252742" y="20667"/>
                    <a:pt x="2252742" y="46162"/>
                  </a:cubicBezTo>
                  <a:lnTo>
                    <a:pt x="2252742" y="461184"/>
                  </a:lnTo>
                  <a:cubicBezTo>
                    <a:pt x="2252742" y="473427"/>
                    <a:pt x="2247878" y="485168"/>
                    <a:pt x="2239221" y="493825"/>
                  </a:cubicBezTo>
                  <a:cubicBezTo>
                    <a:pt x="2230565" y="502482"/>
                    <a:pt x="2218823" y="507346"/>
                    <a:pt x="2206580" y="507346"/>
                  </a:cubicBezTo>
                  <a:lnTo>
                    <a:pt x="46162" y="507346"/>
                  </a:lnTo>
                  <a:cubicBezTo>
                    <a:pt x="20667" y="507346"/>
                    <a:pt x="0" y="486679"/>
                    <a:pt x="0" y="461184"/>
                  </a:cubicBezTo>
                  <a:lnTo>
                    <a:pt x="0" y="46162"/>
                  </a:lnTo>
                  <a:cubicBezTo>
                    <a:pt x="0" y="33919"/>
                    <a:pt x="4863" y="22177"/>
                    <a:pt x="13520" y="13520"/>
                  </a:cubicBezTo>
                  <a:cubicBezTo>
                    <a:pt x="22177" y="4863"/>
                    <a:pt x="33919" y="0"/>
                    <a:pt x="46162" y="0"/>
                  </a:cubicBezTo>
                  <a:close/>
                </a:path>
              </a:pathLst>
            </a:custGeom>
            <a:solidFill>
              <a:srgbClr val="FFFFFF"/>
            </a:solidFill>
          </p:spPr>
        </p:sp>
        <p:sp>
          <p:nvSpPr>
            <p:cNvPr id="8" name="TextBox 8"/>
            <p:cNvSpPr txBox="1"/>
            <p:nvPr/>
          </p:nvSpPr>
          <p:spPr>
            <a:xfrm>
              <a:off x="0" y="0"/>
              <a:ext cx="812800" cy="812800"/>
            </a:xfrm>
            <a:prstGeom prst="rect">
              <a:avLst/>
            </a:prstGeom>
          </p:spPr>
          <p:txBody>
            <a:bodyPr lIns="25400" tIns="25400" rIns="25400" bIns="25400" rtlCol="0" anchor="ctr"/>
            <a:lstStyle/>
            <a:p>
              <a:pPr algn="ctr">
                <a:lnSpc>
                  <a:spcPts val="1200"/>
                </a:lnSpc>
              </a:pPr>
              <a:endParaRPr sz="450"/>
            </a:p>
          </p:txBody>
        </p:sp>
      </p:grpSp>
      <p:grpSp>
        <p:nvGrpSpPr>
          <p:cNvPr id="9" name="Group 9"/>
          <p:cNvGrpSpPr/>
          <p:nvPr/>
        </p:nvGrpSpPr>
        <p:grpSpPr>
          <a:xfrm>
            <a:off x="864301" y="1487474"/>
            <a:ext cx="5880253" cy="3301177"/>
            <a:chOff x="0" y="0"/>
            <a:chExt cx="3097417" cy="1738891"/>
          </a:xfrm>
        </p:grpSpPr>
        <p:sp>
          <p:nvSpPr>
            <p:cNvPr id="10" name="Freeform 10"/>
            <p:cNvSpPr/>
            <p:nvPr/>
          </p:nvSpPr>
          <p:spPr>
            <a:xfrm>
              <a:off x="0" y="0"/>
              <a:ext cx="3097417" cy="1738892"/>
            </a:xfrm>
            <a:custGeom>
              <a:avLst/>
              <a:gdLst/>
              <a:ahLst/>
              <a:cxnLst/>
              <a:rect l="l" t="t" r="r" b="b"/>
              <a:pathLst>
                <a:path w="3097417" h="1738892">
                  <a:moveTo>
                    <a:pt x="33573" y="0"/>
                  </a:moveTo>
                  <a:lnTo>
                    <a:pt x="3063844" y="0"/>
                  </a:lnTo>
                  <a:cubicBezTo>
                    <a:pt x="3082386" y="0"/>
                    <a:pt x="3097417" y="15031"/>
                    <a:pt x="3097417" y="33573"/>
                  </a:cubicBezTo>
                  <a:lnTo>
                    <a:pt x="3097417" y="1705318"/>
                  </a:lnTo>
                  <a:cubicBezTo>
                    <a:pt x="3097417" y="1723860"/>
                    <a:pt x="3082386" y="1738892"/>
                    <a:pt x="3063844" y="1738892"/>
                  </a:cubicBezTo>
                  <a:lnTo>
                    <a:pt x="33573" y="1738892"/>
                  </a:lnTo>
                  <a:cubicBezTo>
                    <a:pt x="15031" y="1738892"/>
                    <a:pt x="0" y="1723860"/>
                    <a:pt x="0" y="1705318"/>
                  </a:cubicBezTo>
                  <a:lnTo>
                    <a:pt x="0" y="33573"/>
                  </a:lnTo>
                  <a:cubicBezTo>
                    <a:pt x="0" y="15031"/>
                    <a:pt x="15031" y="0"/>
                    <a:pt x="33573" y="0"/>
                  </a:cubicBezTo>
                  <a:close/>
                </a:path>
              </a:pathLst>
            </a:custGeom>
            <a:solidFill>
              <a:srgbClr val="7CBEEA"/>
            </a:solidFill>
          </p:spPr>
        </p:sp>
        <p:sp>
          <p:nvSpPr>
            <p:cNvPr id="11" name="TextBox 11"/>
            <p:cNvSpPr txBox="1"/>
            <p:nvPr/>
          </p:nvSpPr>
          <p:spPr>
            <a:xfrm>
              <a:off x="0" y="0"/>
              <a:ext cx="812800" cy="812800"/>
            </a:xfrm>
            <a:prstGeom prst="rect">
              <a:avLst/>
            </a:prstGeom>
          </p:spPr>
          <p:txBody>
            <a:bodyPr lIns="25400" tIns="25400" rIns="25400" bIns="25400" rtlCol="0" anchor="ctr"/>
            <a:lstStyle/>
            <a:p>
              <a:pPr algn="ctr">
                <a:lnSpc>
                  <a:spcPts val="1200"/>
                </a:lnSpc>
              </a:pPr>
              <a:endParaRPr sz="450"/>
            </a:p>
          </p:txBody>
        </p:sp>
      </p:grpSp>
      <p:grpSp>
        <p:nvGrpSpPr>
          <p:cNvPr id="12" name="Group 12"/>
          <p:cNvGrpSpPr/>
          <p:nvPr/>
        </p:nvGrpSpPr>
        <p:grpSpPr>
          <a:xfrm>
            <a:off x="6127501" y="1901602"/>
            <a:ext cx="2502149" cy="2472921"/>
            <a:chOff x="0" y="0"/>
            <a:chExt cx="1318004" cy="1302609"/>
          </a:xfrm>
        </p:grpSpPr>
        <p:sp>
          <p:nvSpPr>
            <p:cNvPr id="13" name="Freeform 13"/>
            <p:cNvSpPr/>
            <p:nvPr/>
          </p:nvSpPr>
          <p:spPr>
            <a:xfrm>
              <a:off x="0" y="0"/>
              <a:ext cx="1318004" cy="1302609"/>
            </a:xfrm>
            <a:custGeom>
              <a:avLst/>
              <a:gdLst/>
              <a:ahLst/>
              <a:cxnLst/>
              <a:rect l="l" t="t" r="r" b="b"/>
              <a:pathLst>
                <a:path w="1318004" h="1302609">
                  <a:moveTo>
                    <a:pt x="78900" y="0"/>
                  </a:moveTo>
                  <a:lnTo>
                    <a:pt x="1239105" y="0"/>
                  </a:lnTo>
                  <a:cubicBezTo>
                    <a:pt x="1260030" y="0"/>
                    <a:pt x="1280099" y="8313"/>
                    <a:pt x="1294895" y="23109"/>
                  </a:cubicBezTo>
                  <a:cubicBezTo>
                    <a:pt x="1309692" y="37906"/>
                    <a:pt x="1318004" y="57974"/>
                    <a:pt x="1318004" y="78900"/>
                  </a:cubicBezTo>
                  <a:lnTo>
                    <a:pt x="1318004" y="1223709"/>
                  </a:lnTo>
                  <a:cubicBezTo>
                    <a:pt x="1318004" y="1267284"/>
                    <a:pt x="1282680" y="1302609"/>
                    <a:pt x="1239105" y="1302609"/>
                  </a:cubicBezTo>
                  <a:lnTo>
                    <a:pt x="78900" y="1302609"/>
                  </a:lnTo>
                  <a:cubicBezTo>
                    <a:pt x="57974" y="1302609"/>
                    <a:pt x="37906" y="1294296"/>
                    <a:pt x="23109" y="1279499"/>
                  </a:cubicBezTo>
                  <a:cubicBezTo>
                    <a:pt x="8313" y="1264703"/>
                    <a:pt x="0" y="1244634"/>
                    <a:pt x="0" y="1223709"/>
                  </a:cubicBezTo>
                  <a:lnTo>
                    <a:pt x="0" y="78900"/>
                  </a:lnTo>
                  <a:cubicBezTo>
                    <a:pt x="0" y="57974"/>
                    <a:pt x="8313" y="37906"/>
                    <a:pt x="23109" y="23109"/>
                  </a:cubicBezTo>
                  <a:cubicBezTo>
                    <a:pt x="37906" y="8313"/>
                    <a:pt x="57974" y="0"/>
                    <a:pt x="78900" y="0"/>
                  </a:cubicBezTo>
                  <a:close/>
                </a:path>
              </a:pathLst>
            </a:custGeom>
            <a:solidFill>
              <a:srgbClr val="FFFFFF"/>
            </a:solidFill>
          </p:spPr>
        </p:sp>
        <p:sp>
          <p:nvSpPr>
            <p:cNvPr id="14" name="TextBox 14"/>
            <p:cNvSpPr txBox="1"/>
            <p:nvPr/>
          </p:nvSpPr>
          <p:spPr>
            <a:xfrm>
              <a:off x="0" y="0"/>
              <a:ext cx="812800" cy="812800"/>
            </a:xfrm>
            <a:prstGeom prst="rect">
              <a:avLst/>
            </a:prstGeom>
          </p:spPr>
          <p:txBody>
            <a:bodyPr lIns="25400" tIns="25400" rIns="25400" bIns="25400" rtlCol="0" anchor="ctr"/>
            <a:lstStyle/>
            <a:p>
              <a:pPr algn="ctr">
                <a:lnSpc>
                  <a:spcPts val="1200"/>
                </a:lnSpc>
              </a:pPr>
              <a:endParaRPr sz="450"/>
            </a:p>
          </p:txBody>
        </p:sp>
      </p:grpSp>
      <p:pic>
        <p:nvPicPr>
          <p:cNvPr id="15" name="Picture 15"/>
          <p:cNvPicPr>
            <a:picLocks noChangeAspect="1"/>
          </p:cNvPicPr>
          <p:nvPr/>
        </p:nvPicPr>
        <p:blipFill>
          <a:blip r:embed="rId4"/>
          <a:srcRect/>
          <a:stretch>
            <a:fillRect/>
          </a:stretch>
        </p:blipFill>
        <p:spPr>
          <a:xfrm>
            <a:off x="6405962" y="2121857"/>
            <a:ext cx="1945229" cy="2032410"/>
          </a:xfrm>
          <a:prstGeom prst="rect">
            <a:avLst/>
          </a:prstGeom>
        </p:spPr>
      </p:pic>
      <p:sp>
        <p:nvSpPr>
          <p:cNvPr id="16" name="TextBox 16"/>
          <p:cNvSpPr txBox="1"/>
          <p:nvPr/>
        </p:nvSpPr>
        <p:spPr>
          <a:xfrm>
            <a:off x="2750059" y="403057"/>
            <a:ext cx="3655903" cy="432298"/>
          </a:xfrm>
          <a:prstGeom prst="rect">
            <a:avLst/>
          </a:prstGeom>
        </p:spPr>
        <p:txBody>
          <a:bodyPr wrap="square" lIns="0" tIns="0" rIns="0" bIns="0" rtlCol="0" anchor="t">
            <a:spAutoFit/>
          </a:bodyPr>
          <a:lstStyle/>
          <a:p>
            <a:pPr algn="ctr">
              <a:lnSpc>
                <a:spcPts val="3640"/>
              </a:lnSpc>
            </a:pPr>
            <a:r>
              <a:rPr lang="en-US" sz="2600" dirty="0" err="1">
                <a:solidFill>
                  <a:srgbClr val="0085DE"/>
                </a:solidFill>
                <a:latin typeface="Open Sans Bold"/>
              </a:rPr>
              <a:t>Pengertian</a:t>
            </a:r>
            <a:r>
              <a:rPr lang="en-US" sz="2600" dirty="0">
                <a:solidFill>
                  <a:srgbClr val="0085DE"/>
                </a:solidFill>
                <a:latin typeface="Open Sans Bold"/>
              </a:rPr>
              <a:t> </a:t>
            </a:r>
            <a:r>
              <a:rPr lang="en-US" sz="2600" dirty="0" err="1">
                <a:solidFill>
                  <a:srgbClr val="0085DE"/>
                </a:solidFill>
                <a:latin typeface="Open Sans Bold"/>
              </a:rPr>
              <a:t>Bernapas</a:t>
            </a:r>
            <a:endParaRPr lang="en-US" sz="2600" dirty="0">
              <a:solidFill>
                <a:srgbClr val="0085DE"/>
              </a:solidFill>
              <a:latin typeface="Open Sans Bold"/>
            </a:endParaRPr>
          </a:p>
        </p:txBody>
      </p:sp>
      <p:sp>
        <p:nvSpPr>
          <p:cNvPr id="17" name="TextBox 17"/>
          <p:cNvSpPr txBox="1"/>
          <p:nvPr/>
        </p:nvSpPr>
        <p:spPr>
          <a:xfrm>
            <a:off x="1016389" y="2195087"/>
            <a:ext cx="4953171" cy="1867434"/>
          </a:xfrm>
          <a:prstGeom prst="rect">
            <a:avLst/>
          </a:prstGeom>
        </p:spPr>
        <p:txBody>
          <a:bodyPr lIns="0" tIns="0" rIns="0" bIns="0" rtlCol="0" anchor="t">
            <a:spAutoFit/>
          </a:bodyPr>
          <a:lstStyle/>
          <a:p>
            <a:pPr algn="just">
              <a:lnSpc>
                <a:spcPts val="2100"/>
              </a:lnSpc>
            </a:pPr>
            <a:r>
              <a:rPr lang="en-US" sz="1500">
                <a:solidFill>
                  <a:srgbClr val="000000"/>
                </a:solidFill>
                <a:latin typeface="Open Sans"/>
              </a:rPr>
              <a:t>Bernapas adalah proses pengambilan oksigen dari luar tubuh yang akan digunakan sebagai komponen pembentuk energi bersama-sama dengan bahan makanan seperti glukosa. Energi yang dihasilkan digunakan untuk kegiatan atau aktivitas tubuh. Selain menghasilkan energi, pernapasan juga menghasilkan zat sisa berupa karbondioksida dan uap air.</a:t>
            </a:r>
          </a:p>
        </p:txBody>
      </p:sp>
      <p:pic>
        <p:nvPicPr>
          <p:cNvPr id="22" name="Picture 2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6148" y="103255"/>
            <a:ext cx="491496" cy="396826"/>
          </a:xfrm>
          <a:prstGeom prst="rect">
            <a:avLst/>
          </a:prstGeom>
        </p:spPr>
      </p:pic>
      <p:pic>
        <p:nvPicPr>
          <p:cNvPr id="26" name="Picture 53">
            <a:hlinkClick r:id="rId7" action="ppaction://hlinksldjump"/>
            <a:extLst>
              <a:ext uri="{FF2B5EF4-FFF2-40B4-BE49-F238E27FC236}">
                <a16:creationId xmlns:a16="http://schemas.microsoft.com/office/drawing/2014/main" id="{CFEEBB2F-F8C3-22C2-B2BD-E27A28FF3F1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458200" y="103255"/>
            <a:ext cx="587142" cy="587142"/>
          </a:xfrm>
          <a:prstGeom prst="rect">
            <a:avLst/>
          </a:prstGeom>
        </p:spPr>
      </p:pic>
    </p:spTree>
    <p:custDataLst>
      <p:tags r:id="rId1"/>
    </p:custData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4FAB"/>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728602" cy="1680618"/>
            <a:chOff x="0" y="0"/>
            <a:chExt cx="4609605" cy="4481648"/>
          </a:xfrm>
        </p:grpSpPr>
        <p:sp>
          <p:nvSpPr>
            <p:cNvPr id="3" name="Freeform 3"/>
            <p:cNvSpPr/>
            <p:nvPr/>
          </p:nvSpPr>
          <p:spPr>
            <a:xfrm>
              <a:off x="0" y="0"/>
              <a:ext cx="4609592" cy="4481576"/>
            </a:xfrm>
            <a:custGeom>
              <a:avLst/>
              <a:gdLst/>
              <a:ahLst/>
              <a:cxnLst/>
              <a:rect l="l" t="t" r="r" b="b"/>
              <a:pathLst>
                <a:path w="4609592" h="4481576">
                  <a:moveTo>
                    <a:pt x="1397" y="0"/>
                  </a:moveTo>
                  <a:lnTo>
                    <a:pt x="1397" y="4419981"/>
                  </a:lnTo>
                  <a:cubicBezTo>
                    <a:pt x="9398" y="4192143"/>
                    <a:pt x="110871" y="3398393"/>
                    <a:pt x="1120140" y="3163824"/>
                  </a:cubicBezTo>
                  <a:cubicBezTo>
                    <a:pt x="2301240" y="2890520"/>
                    <a:pt x="2640457" y="2426462"/>
                    <a:pt x="2998216" y="1624965"/>
                  </a:cubicBezTo>
                  <a:cubicBezTo>
                    <a:pt x="3355975" y="823468"/>
                    <a:pt x="3733800" y="148463"/>
                    <a:pt x="4609592" y="0"/>
                  </a:cubicBezTo>
                  <a:close/>
                  <a:moveTo>
                    <a:pt x="1397" y="4419981"/>
                  </a:moveTo>
                  <a:cubicBezTo>
                    <a:pt x="0" y="4459097"/>
                    <a:pt x="1397" y="4481576"/>
                    <a:pt x="1397" y="4481576"/>
                  </a:cubicBezTo>
                  <a:lnTo>
                    <a:pt x="1397" y="4419981"/>
                  </a:lnTo>
                  <a:close/>
                </a:path>
              </a:pathLst>
            </a:custGeom>
            <a:solidFill>
              <a:srgbClr val="7CBEEA"/>
            </a:solidFill>
          </p:spPr>
        </p:sp>
      </p:grpSp>
      <p:grpSp>
        <p:nvGrpSpPr>
          <p:cNvPr id="4" name="Group 4"/>
          <p:cNvGrpSpPr/>
          <p:nvPr/>
        </p:nvGrpSpPr>
        <p:grpSpPr>
          <a:xfrm>
            <a:off x="6501375" y="4126024"/>
            <a:ext cx="2642666" cy="1032168"/>
            <a:chOff x="0" y="0"/>
            <a:chExt cx="7047109" cy="2752448"/>
          </a:xfrm>
        </p:grpSpPr>
        <p:sp>
          <p:nvSpPr>
            <p:cNvPr id="5" name="Freeform 5"/>
            <p:cNvSpPr/>
            <p:nvPr/>
          </p:nvSpPr>
          <p:spPr>
            <a:xfrm>
              <a:off x="0" y="127"/>
              <a:ext cx="7047103" cy="2752217"/>
            </a:xfrm>
            <a:custGeom>
              <a:avLst/>
              <a:gdLst/>
              <a:ahLst/>
              <a:cxnLst/>
              <a:rect l="l" t="t" r="r" b="b"/>
              <a:pathLst>
                <a:path w="7047103" h="2752217">
                  <a:moveTo>
                    <a:pt x="7047103" y="0"/>
                  </a:moveTo>
                  <a:cubicBezTo>
                    <a:pt x="7047103" y="1818386"/>
                    <a:pt x="5486654" y="2199767"/>
                    <a:pt x="3984625" y="2199767"/>
                  </a:cubicBezTo>
                  <a:cubicBezTo>
                    <a:pt x="3201924" y="2199767"/>
                    <a:pt x="2434844" y="2096135"/>
                    <a:pt x="1913001" y="2038350"/>
                  </a:cubicBezTo>
                  <a:cubicBezTo>
                    <a:pt x="1778381" y="2023237"/>
                    <a:pt x="1652651" y="2016252"/>
                    <a:pt x="1535303" y="2016252"/>
                  </a:cubicBezTo>
                  <a:cubicBezTo>
                    <a:pt x="323977" y="2016125"/>
                    <a:pt x="0" y="2752217"/>
                    <a:pt x="0" y="2752217"/>
                  </a:cubicBezTo>
                  <a:lnTo>
                    <a:pt x="7047103" y="2752217"/>
                  </a:lnTo>
                  <a:lnTo>
                    <a:pt x="7047103" y="0"/>
                  </a:lnTo>
                  <a:close/>
                </a:path>
              </a:pathLst>
            </a:custGeom>
            <a:solidFill>
              <a:srgbClr val="7CBEEA"/>
            </a:solidFill>
          </p:spPr>
        </p:sp>
      </p:grpSp>
      <p:grpSp>
        <p:nvGrpSpPr>
          <p:cNvPr id="6" name="Group 6"/>
          <p:cNvGrpSpPr/>
          <p:nvPr/>
        </p:nvGrpSpPr>
        <p:grpSpPr>
          <a:xfrm>
            <a:off x="2433655" y="193046"/>
            <a:ext cx="4276690" cy="963165"/>
            <a:chOff x="0" y="0"/>
            <a:chExt cx="2252742" cy="507346"/>
          </a:xfrm>
        </p:grpSpPr>
        <p:sp>
          <p:nvSpPr>
            <p:cNvPr id="7" name="Freeform 7"/>
            <p:cNvSpPr/>
            <p:nvPr/>
          </p:nvSpPr>
          <p:spPr>
            <a:xfrm>
              <a:off x="0" y="0"/>
              <a:ext cx="2252742" cy="507346"/>
            </a:xfrm>
            <a:custGeom>
              <a:avLst/>
              <a:gdLst/>
              <a:ahLst/>
              <a:cxnLst/>
              <a:rect l="l" t="t" r="r" b="b"/>
              <a:pathLst>
                <a:path w="2252742" h="507346">
                  <a:moveTo>
                    <a:pt x="46162" y="0"/>
                  </a:moveTo>
                  <a:lnTo>
                    <a:pt x="2206580" y="0"/>
                  </a:lnTo>
                  <a:cubicBezTo>
                    <a:pt x="2232075" y="0"/>
                    <a:pt x="2252742" y="20667"/>
                    <a:pt x="2252742" y="46162"/>
                  </a:cubicBezTo>
                  <a:lnTo>
                    <a:pt x="2252742" y="461184"/>
                  </a:lnTo>
                  <a:cubicBezTo>
                    <a:pt x="2252742" y="473427"/>
                    <a:pt x="2247878" y="485168"/>
                    <a:pt x="2239221" y="493825"/>
                  </a:cubicBezTo>
                  <a:cubicBezTo>
                    <a:pt x="2230565" y="502482"/>
                    <a:pt x="2218823" y="507346"/>
                    <a:pt x="2206580" y="507346"/>
                  </a:cubicBezTo>
                  <a:lnTo>
                    <a:pt x="46162" y="507346"/>
                  </a:lnTo>
                  <a:cubicBezTo>
                    <a:pt x="20667" y="507346"/>
                    <a:pt x="0" y="486679"/>
                    <a:pt x="0" y="461184"/>
                  </a:cubicBezTo>
                  <a:lnTo>
                    <a:pt x="0" y="46162"/>
                  </a:lnTo>
                  <a:cubicBezTo>
                    <a:pt x="0" y="33919"/>
                    <a:pt x="4863" y="22177"/>
                    <a:pt x="13520" y="13520"/>
                  </a:cubicBezTo>
                  <a:cubicBezTo>
                    <a:pt x="22177" y="4863"/>
                    <a:pt x="33919" y="0"/>
                    <a:pt x="46162" y="0"/>
                  </a:cubicBezTo>
                  <a:close/>
                </a:path>
              </a:pathLst>
            </a:custGeom>
            <a:solidFill>
              <a:srgbClr val="FFFFFF"/>
            </a:solidFill>
          </p:spPr>
        </p:sp>
        <p:sp>
          <p:nvSpPr>
            <p:cNvPr id="8" name="TextBox 8"/>
            <p:cNvSpPr txBox="1"/>
            <p:nvPr/>
          </p:nvSpPr>
          <p:spPr>
            <a:xfrm>
              <a:off x="0" y="0"/>
              <a:ext cx="812800" cy="812800"/>
            </a:xfrm>
            <a:prstGeom prst="rect">
              <a:avLst/>
            </a:prstGeom>
          </p:spPr>
          <p:txBody>
            <a:bodyPr lIns="25400" tIns="25400" rIns="25400" bIns="25400" rtlCol="0" anchor="ctr"/>
            <a:lstStyle/>
            <a:p>
              <a:pPr algn="ctr">
                <a:lnSpc>
                  <a:spcPts val="1200"/>
                </a:lnSpc>
              </a:pPr>
              <a:endParaRPr sz="450"/>
            </a:p>
          </p:txBody>
        </p:sp>
      </p:grpSp>
      <p:grpSp>
        <p:nvGrpSpPr>
          <p:cNvPr id="9" name="Group 9"/>
          <p:cNvGrpSpPr/>
          <p:nvPr/>
        </p:nvGrpSpPr>
        <p:grpSpPr>
          <a:xfrm>
            <a:off x="864301" y="1487474"/>
            <a:ext cx="5880253" cy="3301177"/>
            <a:chOff x="0" y="0"/>
            <a:chExt cx="3097417" cy="1738891"/>
          </a:xfrm>
        </p:grpSpPr>
        <p:sp>
          <p:nvSpPr>
            <p:cNvPr id="10" name="Freeform 10"/>
            <p:cNvSpPr/>
            <p:nvPr/>
          </p:nvSpPr>
          <p:spPr>
            <a:xfrm>
              <a:off x="0" y="0"/>
              <a:ext cx="3097417" cy="1738892"/>
            </a:xfrm>
            <a:custGeom>
              <a:avLst/>
              <a:gdLst/>
              <a:ahLst/>
              <a:cxnLst/>
              <a:rect l="l" t="t" r="r" b="b"/>
              <a:pathLst>
                <a:path w="3097417" h="1738892">
                  <a:moveTo>
                    <a:pt x="33573" y="0"/>
                  </a:moveTo>
                  <a:lnTo>
                    <a:pt x="3063844" y="0"/>
                  </a:lnTo>
                  <a:cubicBezTo>
                    <a:pt x="3082386" y="0"/>
                    <a:pt x="3097417" y="15031"/>
                    <a:pt x="3097417" y="33573"/>
                  </a:cubicBezTo>
                  <a:lnTo>
                    <a:pt x="3097417" y="1705318"/>
                  </a:lnTo>
                  <a:cubicBezTo>
                    <a:pt x="3097417" y="1723860"/>
                    <a:pt x="3082386" y="1738892"/>
                    <a:pt x="3063844" y="1738892"/>
                  </a:cubicBezTo>
                  <a:lnTo>
                    <a:pt x="33573" y="1738892"/>
                  </a:lnTo>
                  <a:cubicBezTo>
                    <a:pt x="15031" y="1738892"/>
                    <a:pt x="0" y="1723860"/>
                    <a:pt x="0" y="1705318"/>
                  </a:cubicBezTo>
                  <a:lnTo>
                    <a:pt x="0" y="33573"/>
                  </a:lnTo>
                  <a:cubicBezTo>
                    <a:pt x="0" y="15031"/>
                    <a:pt x="15031" y="0"/>
                    <a:pt x="33573" y="0"/>
                  </a:cubicBezTo>
                  <a:close/>
                </a:path>
              </a:pathLst>
            </a:custGeom>
            <a:solidFill>
              <a:srgbClr val="7CBEEA"/>
            </a:solidFill>
          </p:spPr>
        </p:sp>
        <p:sp>
          <p:nvSpPr>
            <p:cNvPr id="11" name="TextBox 11"/>
            <p:cNvSpPr txBox="1"/>
            <p:nvPr/>
          </p:nvSpPr>
          <p:spPr>
            <a:xfrm>
              <a:off x="0" y="0"/>
              <a:ext cx="812800" cy="812800"/>
            </a:xfrm>
            <a:prstGeom prst="rect">
              <a:avLst/>
            </a:prstGeom>
          </p:spPr>
          <p:txBody>
            <a:bodyPr lIns="25400" tIns="25400" rIns="25400" bIns="25400" rtlCol="0" anchor="ctr"/>
            <a:lstStyle/>
            <a:p>
              <a:pPr algn="ctr">
                <a:lnSpc>
                  <a:spcPts val="1200"/>
                </a:lnSpc>
              </a:pPr>
              <a:endParaRPr sz="450"/>
            </a:p>
          </p:txBody>
        </p:sp>
      </p:grpSp>
      <p:grpSp>
        <p:nvGrpSpPr>
          <p:cNvPr id="12" name="Group 12"/>
          <p:cNvGrpSpPr/>
          <p:nvPr/>
        </p:nvGrpSpPr>
        <p:grpSpPr>
          <a:xfrm>
            <a:off x="6127501" y="1901602"/>
            <a:ext cx="2502149" cy="2472921"/>
            <a:chOff x="0" y="0"/>
            <a:chExt cx="1318004" cy="1302609"/>
          </a:xfrm>
        </p:grpSpPr>
        <p:sp>
          <p:nvSpPr>
            <p:cNvPr id="13" name="Freeform 13"/>
            <p:cNvSpPr/>
            <p:nvPr/>
          </p:nvSpPr>
          <p:spPr>
            <a:xfrm>
              <a:off x="0" y="0"/>
              <a:ext cx="1318004" cy="1302609"/>
            </a:xfrm>
            <a:custGeom>
              <a:avLst/>
              <a:gdLst/>
              <a:ahLst/>
              <a:cxnLst/>
              <a:rect l="l" t="t" r="r" b="b"/>
              <a:pathLst>
                <a:path w="1318004" h="1302609">
                  <a:moveTo>
                    <a:pt x="78900" y="0"/>
                  </a:moveTo>
                  <a:lnTo>
                    <a:pt x="1239105" y="0"/>
                  </a:lnTo>
                  <a:cubicBezTo>
                    <a:pt x="1260030" y="0"/>
                    <a:pt x="1280099" y="8313"/>
                    <a:pt x="1294895" y="23109"/>
                  </a:cubicBezTo>
                  <a:cubicBezTo>
                    <a:pt x="1309692" y="37906"/>
                    <a:pt x="1318004" y="57974"/>
                    <a:pt x="1318004" y="78900"/>
                  </a:cubicBezTo>
                  <a:lnTo>
                    <a:pt x="1318004" y="1223709"/>
                  </a:lnTo>
                  <a:cubicBezTo>
                    <a:pt x="1318004" y="1267284"/>
                    <a:pt x="1282680" y="1302609"/>
                    <a:pt x="1239105" y="1302609"/>
                  </a:cubicBezTo>
                  <a:lnTo>
                    <a:pt x="78900" y="1302609"/>
                  </a:lnTo>
                  <a:cubicBezTo>
                    <a:pt x="57974" y="1302609"/>
                    <a:pt x="37906" y="1294296"/>
                    <a:pt x="23109" y="1279499"/>
                  </a:cubicBezTo>
                  <a:cubicBezTo>
                    <a:pt x="8313" y="1264703"/>
                    <a:pt x="0" y="1244634"/>
                    <a:pt x="0" y="1223709"/>
                  </a:cubicBezTo>
                  <a:lnTo>
                    <a:pt x="0" y="78900"/>
                  </a:lnTo>
                  <a:cubicBezTo>
                    <a:pt x="0" y="57974"/>
                    <a:pt x="8313" y="37906"/>
                    <a:pt x="23109" y="23109"/>
                  </a:cubicBezTo>
                  <a:cubicBezTo>
                    <a:pt x="37906" y="8313"/>
                    <a:pt x="57974" y="0"/>
                    <a:pt x="78900" y="0"/>
                  </a:cubicBezTo>
                  <a:close/>
                </a:path>
              </a:pathLst>
            </a:custGeom>
            <a:solidFill>
              <a:srgbClr val="FFFFFF"/>
            </a:solidFill>
          </p:spPr>
        </p:sp>
        <p:sp>
          <p:nvSpPr>
            <p:cNvPr id="14" name="TextBox 14"/>
            <p:cNvSpPr txBox="1"/>
            <p:nvPr/>
          </p:nvSpPr>
          <p:spPr>
            <a:xfrm>
              <a:off x="0" y="0"/>
              <a:ext cx="812800" cy="812800"/>
            </a:xfrm>
            <a:prstGeom prst="rect">
              <a:avLst/>
            </a:prstGeom>
          </p:spPr>
          <p:txBody>
            <a:bodyPr lIns="25400" tIns="25400" rIns="25400" bIns="25400" rtlCol="0" anchor="ctr"/>
            <a:lstStyle/>
            <a:p>
              <a:pPr algn="ctr">
                <a:lnSpc>
                  <a:spcPts val="1200"/>
                </a:lnSpc>
              </a:pPr>
              <a:endParaRPr sz="450"/>
            </a:p>
          </p:txBody>
        </p:sp>
      </p:grpSp>
      <p:pic>
        <p:nvPicPr>
          <p:cNvPr id="15" name="Picture 15"/>
          <p:cNvPicPr>
            <a:picLocks noChangeAspect="1"/>
          </p:cNvPicPr>
          <p:nvPr/>
        </p:nvPicPr>
        <p:blipFill>
          <a:blip r:embed="rId4"/>
          <a:srcRect/>
          <a:stretch>
            <a:fillRect/>
          </a:stretch>
        </p:blipFill>
        <p:spPr>
          <a:xfrm>
            <a:off x="6334880" y="2094366"/>
            <a:ext cx="2087393" cy="2087393"/>
          </a:xfrm>
          <a:prstGeom prst="rect">
            <a:avLst/>
          </a:prstGeom>
        </p:spPr>
      </p:pic>
      <p:sp>
        <p:nvSpPr>
          <p:cNvPr id="16" name="TextBox 16"/>
          <p:cNvSpPr txBox="1"/>
          <p:nvPr/>
        </p:nvSpPr>
        <p:spPr>
          <a:xfrm>
            <a:off x="3025798" y="198061"/>
            <a:ext cx="3092405" cy="893963"/>
          </a:xfrm>
          <a:prstGeom prst="rect">
            <a:avLst/>
          </a:prstGeom>
        </p:spPr>
        <p:txBody>
          <a:bodyPr lIns="0" tIns="0" rIns="0" bIns="0" rtlCol="0" anchor="t">
            <a:spAutoFit/>
          </a:bodyPr>
          <a:lstStyle/>
          <a:p>
            <a:pPr algn="ctr">
              <a:lnSpc>
                <a:spcPts val="3640"/>
              </a:lnSpc>
            </a:pPr>
            <a:r>
              <a:rPr lang="en-US" sz="2600">
                <a:solidFill>
                  <a:srgbClr val="0085DE"/>
                </a:solidFill>
                <a:latin typeface="Open Sans Bold"/>
              </a:rPr>
              <a:t>Pengertian Sistem </a:t>
            </a:r>
          </a:p>
          <a:p>
            <a:pPr algn="ctr">
              <a:lnSpc>
                <a:spcPts val="3640"/>
              </a:lnSpc>
            </a:pPr>
            <a:r>
              <a:rPr lang="en-US" sz="2600">
                <a:solidFill>
                  <a:srgbClr val="0085DE"/>
                </a:solidFill>
                <a:latin typeface="Open Sans Bold"/>
              </a:rPr>
              <a:t>Pernapasan</a:t>
            </a:r>
          </a:p>
        </p:txBody>
      </p:sp>
      <p:sp>
        <p:nvSpPr>
          <p:cNvPr id="17" name="TextBox 17"/>
          <p:cNvSpPr txBox="1"/>
          <p:nvPr/>
        </p:nvSpPr>
        <p:spPr>
          <a:xfrm>
            <a:off x="1004755" y="1652043"/>
            <a:ext cx="5005602" cy="3213957"/>
          </a:xfrm>
          <a:prstGeom prst="rect">
            <a:avLst/>
          </a:prstGeom>
        </p:spPr>
        <p:txBody>
          <a:bodyPr lIns="0" tIns="0" rIns="0" bIns="0" rtlCol="0" anchor="t">
            <a:spAutoFit/>
          </a:bodyPr>
          <a:lstStyle/>
          <a:p>
            <a:pPr algn="just">
              <a:lnSpc>
                <a:spcPts val="2100"/>
              </a:lnSpc>
            </a:pPr>
            <a:r>
              <a:rPr lang="en-US" sz="1500">
                <a:solidFill>
                  <a:srgbClr val="000000"/>
                </a:solidFill>
                <a:latin typeface="Open Sans"/>
              </a:rPr>
              <a:t>Sistem pernapasan pada manusia adalah sistem organ yang digunakan untuk menghirup oksigen dari udara serta mengeluarkan karbon dioksida dan uap air. Oksigen untuk pernapasan diperoleh dari udara di lingkungan sekitar, alat-alat pernapasan berfungsi memasukkan udara yang mengandung oksigen dan mengeluarkan udara yang mengandung karbon dioksida dan uap air, tujuan proses pernapasan yaitu untuk memperoleh energi. Urutan saluran pernapasan pada manusia adalah Rongga Hidung - Faring - Laring - Trakea - Bronkus - Bronkiolus - Alveolus - Paru-paru.</a:t>
            </a:r>
          </a:p>
          <a:p>
            <a:pPr algn="just">
              <a:lnSpc>
                <a:spcPts val="2100"/>
              </a:lnSpc>
            </a:pPr>
            <a:endParaRPr lang="en-US" sz="1500">
              <a:solidFill>
                <a:srgbClr val="000000"/>
              </a:solidFill>
              <a:latin typeface="Open Sans"/>
            </a:endParaRPr>
          </a:p>
        </p:txBody>
      </p:sp>
      <p:pic>
        <p:nvPicPr>
          <p:cNvPr id="22" name="Picture 2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6148" y="103255"/>
            <a:ext cx="491496" cy="396826"/>
          </a:xfrm>
          <a:prstGeom prst="rect">
            <a:avLst/>
          </a:prstGeom>
        </p:spPr>
      </p:pic>
      <p:pic>
        <p:nvPicPr>
          <p:cNvPr id="27" name="Picture 53">
            <a:hlinkClick r:id="rId7" action="ppaction://hlinksldjump"/>
            <a:extLst>
              <a:ext uri="{FF2B5EF4-FFF2-40B4-BE49-F238E27FC236}">
                <a16:creationId xmlns:a16="http://schemas.microsoft.com/office/drawing/2014/main" id="{5430D233-F403-63F0-D29A-2318BD9F06D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458200" y="103255"/>
            <a:ext cx="587142" cy="587142"/>
          </a:xfrm>
          <a:prstGeom prst="rect">
            <a:avLst/>
          </a:prstGeom>
        </p:spPr>
      </p:pic>
    </p:spTree>
    <p:custDataLst>
      <p:tags r:id="rId1"/>
    </p:custData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4FAB"/>
        </a:solidFill>
        <a:effectLst/>
      </p:bgPr>
    </p:bg>
    <p:spTree>
      <p:nvGrpSpPr>
        <p:cNvPr id="1" name=""/>
        <p:cNvGrpSpPr/>
        <p:nvPr/>
      </p:nvGrpSpPr>
      <p:grpSpPr>
        <a:xfrm>
          <a:off x="0" y="0"/>
          <a:ext cx="0" cy="0"/>
          <a:chOff x="0" y="0"/>
          <a:chExt cx="0" cy="0"/>
        </a:xfrm>
      </p:grpSpPr>
      <p:grpSp>
        <p:nvGrpSpPr>
          <p:cNvPr id="2" name="Group 2"/>
          <p:cNvGrpSpPr/>
          <p:nvPr/>
        </p:nvGrpSpPr>
        <p:grpSpPr>
          <a:xfrm>
            <a:off x="1067475" y="879125"/>
            <a:ext cx="8076532" cy="4518374"/>
            <a:chOff x="0" y="0"/>
            <a:chExt cx="21537419" cy="12048996"/>
          </a:xfrm>
        </p:grpSpPr>
        <p:sp>
          <p:nvSpPr>
            <p:cNvPr id="3" name="Freeform 3"/>
            <p:cNvSpPr/>
            <p:nvPr/>
          </p:nvSpPr>
          <p:spPr>
            <a:xfrm>
              <a:off x="127" y="134"/>
              <a:ext cx="21537295" cy="12048735"/>
            </a:xfrm>
            <a:custGeom>
              <a:avLst/>
              <a:gdLst/>
              <a:ahLst/>
              <a:cxnLst/>
              <a:rect l="l" t="t" r="r" b="b"/>
              <a:pathLst>
                <a:path w="21537295" h="12048735">
                  <a:moveTo>
                    <a:pt x="21537295" y="0"/>
                  </a:moveTo>
                  <a:cubicBezTo>
                    <a:pt x="21537295" y="0"/>
                    <a:pt x="19526884" y="2195800"/>
                    <a:pt x="20175855" y="5549174"/>
                  </a:cubicBezTo>
                  <a:cubicBezTo>
                    <a:pt x="20803234" y="8774347"/>
                    <a:pt x="20345527" y="10435076"/>
                    <a:pt x="18140299" y="10435076"/>
                  </a:cubicBezTo>
                  <a:cubicBezTo>
                    <a:pt x="18054701" y="10435076"/>
                    <a:pt x="17966435" y="10432528"/>
                    <a:pt x="17875504" y="10427432"/>
                  </a:cubicBezTo>
                  <a:cubicBezTo>
                    <a:pt x="16821277" y="10368963"/>
                    <a:pt x="15835376" y="10103574"/>
                    <a:pt x="14739874" y="10103574"/>
                  </a:cubicBezTo>
                  <a:cubicBezTo>
                    <a:pt x="14033246" y="10103574"/>
                    <a:pt x="13280898" y="10213940"/>
                    <a:pt x="12435205" y="10561669"/>
                  </a:cubicBezTo>
                  <a:cubicBezTo>
                    <a:pt x="11423777" y="10978728"/>
                    <a:pt x="10534269" y="11156683"/>
                    <a:pt x="9513189" y="11156683"/>
                  </a:cubicBezTo>
                  <a:cubicBezTo>
                    <a:pt x="8356981" y="11156683"/>
                    <a:pt x="7031863" y="10928708"/>
                    <a:pt x="5169535" y="10561669"/>
                  </a:cubicBezTo>
                  <a:cubicBezTo>
                    <a:pt x="4690872" y="10467663"/>
                    <a:pt x="4246626" y="10427030"/>
                    <a:pt x="3836162" y="10427030"/>
                  </a:cubicBezTo>
                  <a:cubicBezTo>
                    <a:pt x="1241425" y="10427030"/>
                    <a:pt x="0" y="12048735"/>
                    <a:pt x="0" y="12048735"/>
                  </a:cubicBezTo>
                  <a:lnTo>
                    <a:pt x="21537295" y="12048735"/>
                  </a:lnTo>
                  <a:lnTo>
                    <a:pt x="21537295" y="0"/>
                  </a:lnTo>
                  <a:close/>
                </a:path>
              </a:pathLst>
            </a:custGeom>
            <a:solidFill>
              <a:srgbClr val="7CBEEA"/>
            </a:solidFill>
          </p:spPr>
        </p:sp>
      </p:grpSp>
      <p:grpSp>
        <p:nvGrpSpPr>
          <p:cNvPr id="4" name="Group 4"/>
          <p:cNvGrpSpPr/>
          <p:nvPr/>
        </p:nvGrpSpPr>
        <p:grpSpPr>
          <a:xfrm>
            <a:off x="-1306392" y="0"/>
            <a:ext cx="5172714" cy="2886915"/>
            <a:chOff x="0" y="0"/>
            <a:chExt cx="13793904" cy="7698440"/>
          </a:xfrm>
        </p:grpSpPr>
        <p:sp>
          <p:nvSpPr>
            <p:cNvPr id="5" name="Freeform 5"/>
            <p:cNvSpPr/>
            <p:nvPr/>
          </p:nvSpPr>
          <p:spPr>
            <a:xfrm>
              <a:off x="0" y="0"/>
              <a:ext cx="13793851" cy="7698486"/>
            </a:xfrm>
            <a:custGeom>
              <a:avLst/>
              <a:gdLst/>
              <a:ahLst/>
              <a:cxnLst/>
              <a:rect l="l" t="t" r="r" b="b"/>
              <a:pathLst>
                <a:path w="13793851" h="7698486">
                  <a:moveTo>
                    <a:pt x="0" y="0"/>
                  </a:moveTo>
                  <a:lnTo>
                    <a:pt x="0" y="7698486"/>
                  </a:lnTo>
                  <a:cubicBezTo>
                    <a:pt x="0" y="7698486"/>
                    <a:pt x="3810" y="5829554"/>
                    <a:pt x="1589913" y="5435346"/>
                  </a:cubicBezTo>
                  <a:cubicBezTo>
                    <a:pt x="3176016" y="5041138"/>
                    <a:pt x="4184904" y="4769485"/>
                    <a:pt x="4824222" y="3138170"/>
                  </a:cubicBezTo>
                  <a:cubicBezTo>
                    <a:pt x="5327396" y="1859788"/>
                    <a:pt x="6134735" y="747268"/>
                    <a:pt x="7653274" y="747268"/>
                  </a:cubicBezTo>
                  <a:cubicBezTo>
                    <a:pt x="8070215" y="747268"/>
                    <a:pt x="8540750" y="831088"/>
                    <a:pt x="9073388" y="1018413"/>
                  </a:cubicBezTo>
                  <a:cubicBezTo>
                    <a:pt x="9884029" y="1303401"/>
                    <a:pt x="10623169" y="1433830"/>
                    <a:pt x="11266043" y="1433830"/>
                  </a:cubicBezTo>
                  <a:cubicBezTo>
                    <a:pt x="12583795" y="1433830"/>
                    <a:pt x="13497306" y="886079"/>
                    <a:pt x="13793851" y="0"/>
                  </a:cubicBezTo>
                  <a:close/>
                </a:path>
              </a:pathLst>
            </a:custGeom>
            <a:solidFill>
              <a:srgbClr val="7CBEEA"/>
            </a:solidFill>
          </p:spPr>
        </p:sp>
      </p:grpSp>
      <p:grpSp>
        <p:nvGrpSpPr>
          <p:cNvPr id="6" name="Group 6"/>
          <p:cNvGrpSpPr/>
          <p:nvPr/>
        </p:nvGrpSpPr>
        <p:grpSpPr>
          <a:xfrm>
            <a:off x="2433655" y="184598"/>
            <a:ext cx="4276690" cy="963165"/>
            <a:chOff x="0" y="0"/>
            <a:chExt cx="2252742" cy="507346"/>
          </a:xfrm>
        </p:grpSpPr>
        <p:sp>
          <p:nvSpPr>
            <p:cNvPr id="7" name="Freeform 7"/>
            <p:cNvSpPr/>
            <p:nvPr/>
          </p:nvSpPr>
          <p:spPr>
            <a:xfrm>
              <a:off x="0" y="0"/>
              <a:ext cx="2252742" cy="507346"/>
            </a:xfrm>
            <a:custGeom>
              <a:avLst/>
              <a:gdLst/>
              <a:ahLst/>
              <a:cxnLst/>
              <a:rect l="l" t="t" r="r" b="b"/>
              <a:pathLst>
                <a:path w="2252742" h="507346">
                  <a:moveTo>
                    <a:pt x="46162" y="0"/>
                  </a:moveTo>
                  <a:lnTo>
                    <a:pt x="2206580" y="0"/>
                  </a:lnTo>
                  <a:cubicBezTo>
                    <a:pt x="2232075" y="0"/>
                    <a:pt x="2252742" y="20667"/>
                    <a:pt x="2252742" y="46162"/>
                  </a:cubicBezTo>
                  <a:lnTo>
                    <a:pt x="2252742" y="461184"/>
                  </a:lnTo>
                  <a:cubicBezTo>
                    <a:pt x="2252742" y="473427"/>
                    <a:pt x="2247878" y="485168"/>
                    <a:pt x="2239221" y="493825"/>
                  </a:cubicBezTo>
                  <a:cubicBezTo>
                    <a:pt x="2230565" y="502482"/>
                    <a:pt x="2218823" y="507346"/>
                    <a:pt x="2206580" y="507346"/>
                  </a:cubicBezTo>
                  <a:lnTo>
                    <a:pt x="46162" y="507346"/>
                  </a:lnTo>
                  <a:cubicBezTo>
                    <a:pt x="20667" y="507346"/>
                    <a:pt x="0" y="486679"/>
                    <a:pt x="0" y="461184"/>
                  </a:cubicBezTo>
                  <a:lnTo>
                    <a:pt x="0" y="46162"/>
                  </a:lnTo>
                  <a:cubicBezTo>
                    <a:pt x="0" y="33919"/>
                    <a:pt x="4863" y="22177"/>
                    <a:pt x="13520" y="13520"/>
                  </a:cubicBezTo>
                  <a:cubicBezTo>
                    <a:pt x="22177" y="4863"/>
                    <a:pt x="33919" y="0"/>
                    <a:pt x="46162" y="0"/>
                  </a:cubicBezTo>
                  <a:close/>
                </a:path>
              </a:pathLst>
            </a:custGeom>
            <a:solidFill>
              <a:srgbClr val="FFFFFF"/>
            </a:solidFill>
          </p:spPr>
        </p:sp>
        <p:sp>
          <p:nvSpPr>
            <p:cNvPr id="8" name="TextBox 8"/>
            <p:cNvSpPr txBox="1"/>
            <p:nvPr/>
          </p:nvSpPr>
          <p:spPr>
            <a:xfrm>
              <a:off x="0" y="0"/>
              <a:ext cx="812800" cy="812800"/>
            </a:xfrm>
            <a:prstGeom prst="rect">
              <a:avLst/>
            </a:prstGeom>
          </p:spPr>
          <p:txBody>
            <a:bodyPr lIns="25400" tIns="25400" rIns="25400" bIns="25400" rtlCol="0" anchor="ctr"/>
            <a:lstStyle/>
            <a:p>
              <a:pPr algn="ctr">
                <a:lnSpc>
                  <a:spcPts val="1200"/>
                </a:lnSpc>
              </a:pPr>
              <a:endParaRPr sz="450"/>
            </a:p>
          </p:txBody>
        </p:sp>
      </p:grpSp>
      <p:grpSp>
        <p:nvGrpSpPr>
          <p:cNvPr id="9" name="Group 9"/>
          <p:cNvGrpSpPr/>
          <p:nvPr/>
        </p:nvGrpSpPr>
        <p:grpSpPr>
          <a:xfrm>
            <a:off x="1530621" y="1463892"/>
            <a:ext cx="2511993" cy="525888"/>
            <a:chOff x="0" y="0"/>
            <a:chExt cx="1323190" cy="277011"/>
          </a:xfrm>
        </p:grpSpPr>
        <p:sp>
          <p:nvSpPr>
            <p:cNvPr id="10" name="Freeform 10"/>
            <p:cNvSpPr/>
            <p:nvPr/>
          </p:nvSpPr>
          <p:spPr>
            <a:xfrm>
              <a:off x="0" y="0"/>
              <a:ext cx="1323190" cy="277011"/>
            </a:xfrm>
            <a:custGeom>
              <a:avLst/>
              <a:gdLst/>
              <a:ahLst/>
              <a:cxnLst/>
              <a:rect l="l" t="t" r="r" b="b"/>
              <a:pathLst>
                <a:path w="1323190" h="277011">
                  <a:moveTo>
                    <a:pt x="78591" y="0"/>
                  </a:moveTo>
                  <a:lnTo>
                    <a:pt x="1244599" y="0"/>
                  </a:lnTo>
                  <a:cubicBezTo>
                    <a:pt x="1265443" y="0"/>
                    <a:pt x="1285433" y="8280"/>
                    <a:pt x="1300171" y="23019"/>
                  </a:cubicBezTo>
                  <a:cubicBezTo>
                    <a:pt x="1314910" y="37757"/>
                    <a:pt x="1323190" y="57747"/>
                    <a:pt x="1323190" y="78591"/>
                  </a:cubicBezTo>
                  <a:lnTo>
                    <a:pt x="1323190" y="198420"/>
                  </a:lnTo>
                  <a:cubicBezTo>
                    <a:pt x="1323190" y="241825"/>
                    <a:pt x="1288004" y="277011"/>
                    <a:pt x="1244599" y="277011"/>
                  </a:cubicBezTo>
                  <a:lnTo>
                    <a:pt x="78591" y="277011"/>
                  </a:lnTo>
                  <a:cubicBezTo>
                    <a:pt x="35186" y="277011"/>
                    <a:pt x="0" y="241825"/>
                    <a:pt x="0" y="198420"/>
                  </a:cubicBezTo>
                  <a:lnTo>
                    <a:pt x="0" y="78591"/>
                  </a:lnTo>
                  <a:cubicBezTo>
                    <a:pt x="0" y="35186"/>
                    <a:pt x="35186" y="0"/>
                    <a:pt x="78591" y="0"/>
                  </a:cubicBezTo>
                  <a:close/>
                </a:path>
              </a:pathLst>
            </a:custGeom>
            <a:solidFill>
              <a:srgbClr val="FEFEFE"/>
            </a:solidFill>
          </p:spPr>
        </p:sp>
        <p:sp>
          <p:nvSpPr>
            <p:cNvPr id="11" name="TextBox 11"/>
            <p:cNvSpPr txBox="1"/>
            <p:nvPr/>
          </p:nvSpPr>
          <p:spPr>
            <a:xfrm>
              <a:off x="0" y="0"/>
              <a:ext cx="812800" cy="812800"/>
            </a:xfrm>
            <a:prstGeom prst="rect">
              <a:avLst/>
            </a:prstGeom>
          </p:spPr>
          <p:txBody>
            <a:bodyPr lIns="25400" tIns="25400" rIns="25400" bIns="25400" rtlCol="0" anchor="ctr"/>
            <a:lstStyle/>
            <a:p>
              <a:pPr algn="ctr">
                <a:lnSpc>
                  <a:spcPts val="1200"/>
                </a:lnSpc>
              </a:pPr>
              <a:endParaRPr sz="450"/>
            </a:p>
          </p:txBody>
        </p:sp>
      </p:grpSp>
      <p:grpSp>
        <p:nvGrpSpPr>
          <p:cNvPr id="12" name="Group 12"/>
          <p:cNvGrpSpPr/>
          <p:nvPr/>
        </p:nvGrpSpPr>
        <p:grpSpPr>
          <a:xfrm>
            <a:off x="1185893" y="1382108"/>
            <a:ext cx="689456" cy="689456"/>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CBEEA"/>
            </a:solidFill>
          </p:spPr>
        </p:sp>
        <p:sp>
          <p:nvSpPr>
            <p:cNvPr id="14" name="TextBox 14"/>
            <p:cNvSpPr txBox="1"/>
            <p:nvPr/>
          </p:nvSpPr>
          <p:spPr>
            <a:xfrm>
              <a:off x="76200" y="76200"/>
              <a:ext cx="660400" cy="660400"/>
            </a:xfrm>
            <a:prstGeom prst="rect">
              <a:avLst/>
            </a:prstGeom>
          </p:spPr>
          <p:txBody>
            <a:bodyPr lIns="25400" tIns="25400" rIns="25400" bIns="25400" rtlCol="0" anchor="ctr"/>
            <a:lstStyle/>
            <a:p>
              <a:pPr algn="ctr">
                <a:lnSpc>
                  <a:spcPts val="1200"/>
                </a:lnSpc>
              </a:pPr>
              <a:endParaRPr sz="450"/>
            </a:p>
          </p:txBody>
        </p:sp>
      </p:grpSp>
      <p:grpSp>
        <p:nvGrpSpPr>
          <p:cNvPr id="15" name="Group 15"/>
          <p:cNvGrpSpPr/>
          <p:nvPr/>
        </p:nvGrpSpPr>
        <p:grpSpPr>
          <a:xfrm>
            <a:off x="1238801" y="1435016"/>
            <a:ext cx="583640" cy="583640"/>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7" name="TextBox 17"/>
            <p:cNvSpPr txBox="1"/>
            <p:nvPr/>
          </p:nvSpPr>
          <p:spPr>
            <a:xfrm>
              <a:off x="76200" y="76200"/>
              <a:ext cx="660400" cy="660400"/>
            </a:xfrm>
            <a:prstGeom prst="rect">
              <a:avLst/>
            </a:prstGeom>
          </p:spPr>
          <p:txBody>
            <a:bodyPr lIns="25400" tIns="25400" rIns="25400" bIns="25400" rtlCol="0" anchor="ctr"/>
            <a:lstStyle/>
            <a:p>
              <a:pPr algn="ctr">
                <a:lnSpc>
                  <a:spcPts val="1200"/>
                </a:lnSpc>
              </a:pPr>
              <a:endParaRPr sz="450"/>
            </a:p>
          </p:txBody>
        </p:sp>
      </p:grpSp>
      <p:grpSp>
        <p:nvGrpSpPr>
          <p:cNvPr id="18" name="Group 18"/>
          <p:cNvGrpSpPr/>
          <p:nvPr/>
        </p:nvGrpSpPr>
        <p:grpSpPr>
          <a:xfrm>
            <a:off x="1530621" y="2279243"/>
            <a:ext cx="2511993" cy="525888"/>
            <a:chOff x="0" y="0"/>
            <a:chExt cx="1323190" cy="277011"/>
          </a:xfrm>
        </p:grpSpPr>
        <p:sp>
          <p:nvSpPr>
            <p:cNvPr id="19" name="Freeform 19"/>
            <p:cNvSpPr/>
            <p:nvPr/>
          </p:nvSpPr>
          <p:spPr>
            <a:xfrm>
              <a:off x="0" y="0"/>
              <a:ext cx="1323190" cy="277011"/>
            </a:xfrm>
            <a:custGeom>
              <a:avLst/>
              <a:gdLst/>
              <a:ahLst/>
              <a:cxnLst/>
              <a:rect l="l" t="t" r="r" b="b"/>
              <a:pathLst>
                <a:path w="1323190" h="277011">
                  <a:moveTo>
                    <a:pt x="78591" y="0"/>
                  </a:moveTo>
                  <a:lnTo>
                    <a:pt x="1244599" y="0"/>
                  </a:lnTo>
                  <a:cubicBezTo>
                    <a:pt x="1265443" y="0"/>
                    <a:pt x="1285433" y="8280"/>
                    <a:pt x="1300171" y="23019"/>
                  </a:cubicBezTo>
                  <a:cubicBezTo>
                    <a:pt x="1314910" y="37757"/>
                    <a:pt x="1323190" y="57747"/>
                    <a:pt x="1323190" y="78591"/>
                  </a:cubicBezTo>
                  <a:lnTo>
                    <a:pt x="1323190" y="198420"/>
                  </a:lnTo>
                  <a:cubicBezTo>
                    <a:pt x="1323190" y="241825"/>
                    <a:pt x="1288004" y="277011"/>
                    <a:pt x="1244599" y="277011"/>
                  </a:cubicBezTo>
                  <a:lnTo>
                    <a:pt x="78591" y="277011"/>
                  </a:lnTo>
                  <a:cubicBezTo>
                    <a:pt x="35186" y="277011"/>
                    <a:pt x="0" y="241825"/>
                    <a:pt x="0" y="198420"/>
                  </a:cubicBezTo>
                  <a:lnTo>
                    <a:pt x="0" y="78591"/>
                  </a:lnTo>
                  <a:cubicBezTo>
                    <a:pt x="0" y="35186"/>
                    <a:pt x="35186" y="0"/>
                    <a:pt x="78591" y="0"/>
                  </a:cubicBezTo>
                  <a:close/>
                </a:path>
              </a:pathLst>
            </a:custGeom>
            <a:solidFill>
              <a:srgbClr val="FEFEFE"/>
            </a:solidFill>
          </p:spPr>
        </p:sp>
        <p:sp>
          <p:nvSpPr>
            <p:cNvPr id="20" name="TextBox 20"/>
            <p:cNvSpPr txBox="1"/>
            <p:nvPr/>
          </p:nvSpPr>
          <p:spPr>
            <a:xfrm>
              <a:off x="0" y="0"/>
              <a:ext cx="812800" cy="812800"/>
            </a:xfrm>
            <a:prstGeom prst="rect">
              <a:avLst/>
            </a:prstGeom>
          </p:spPr>
          <p:txBody>
            <a:bodyPr lIns="25400" tIns="25400" rIns="25400" bIns="25400" rtlCol="0" anchor="ctr"/>
            <a:lstStyle/>
            <a:p>
              <a:pPr algn="ctr">
                <a:lnSpc>
                  <a:spcPts val="1200"/>
                </a:lnSpc>
              </a:pPr>
              <a:endParaRPr sz="450"/>
            </a:p>
          </p:txBody>
        </p:sp>
      </p:grpSp>
      <p:grpSp>
        <p:nvGrpSpPr>
          <p:cNvPr id="21" name="Group 21"/>
          <p:cNvGrpSpPr/>
          <p:nvPr/>
        </p:nvGrpSpPr>
        <p:grpSpPr>
          <a:xfrm>
            <a:off x="1185893" y="2197460"/>
            <a:ext cx="689456" cy="689456"/>
            <a:chOff x="0" y="0"/>
            <a:chExt cx="812800" cy="812800"/>
          </a:xfrm>
        </p:grpSpPr>
        <p:sp>
          <p:nvSpPr>
            <p:cNvPr id="22" name="Freeform 2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CBEEA"/>
            </a:solidFill>
          </p:spPr>
        </p:sp>
        <p:sp>
          <p:nvSpPr>
            <p:cNvPr id="23" name="TextBox 23"/>
            <p:cNvSpPr txBox="1"/>
            <p:nvPr/>
          </p:nvSpPr>
          <p:spPr>
            <a:xfrm>
              <a:off x="76200" y="76200"/>
              <a:ext cx="660400" cy="660400"/>
            </a:xfrm>
            <a:prstGeom prst="rect">
              <a:avLst/>
            </a:prstGeom>
          </p:spPr>
          <p:txBody>
            <a:bodyPr lIns="25400" tIns="25400" rIns="25400" bIns="25400" rtlCol="0" anchor="ctr"/>
            <a:lstStyle/>
            <a:p>
              <a:pPr algn="ctr">
                <a:lnSpc>
                  <a:spcPts val="1200"/>
                </a:lnSpc>
              </a:pPr>
              <a:endParaRPr sz="450"/>
            </a:p>
          </p:txBody>
        </p:sp>
      </p:grpSp>
      <p:grpSp>
        <p:nvGrpSpPr>
          <p:cNvPr id="24" name="Group 24"/>
          <p:cNvGrpSpPr/>
          <p:nvPr/>
        </p:nvGrpSpPr>
        <p:grpSpPr>
          <a:xfrm>
            <a:off x="1238801" y="2250367"/>
            <a:ext cx="583640" cy="583640"/>
            <a:chOff x="0" y="0"/>
            <a:chExt cx="812800" cy="812800"/>
          </a:xfrm>
        </p:grpSpPr>
        <p:sp>
          <p:nvSpPr>
            <p:cNvPr id="25" name="Freeform 2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6" name="TextBox 26"/>
            <p:cNvSpPr txBox="1"/>
            <p:nvPr/>
          </p:nvSpPr>
          <p:spPr>
            <a:xfrm>
              <a:off x="76200" y="76200"/>
              <a:ext cx="660400" cy="660400"/>
            </a:xfrm>
            <a:prstGeom prst="rect">
              <a:avLst/>
            </a:prstGeom>
          </p:spPr>
          <p:txBody>
            <a:bodyPr lIns="25400" tIns="25400" rIns="25400" bIns="25400" rtlCol="0" anchor="ctr"/>
            <a:lstStyle/>
            <a:p>
              <a:pPr algn="ctr">
                <a:lnSpc>
                  <a:spcPts val="1200"/>
                </a:lnSpc>
              </a:pPr>
              <a:endParaRPr sz="450"/>
            </a:p>
          </p:txBody>
        </p:sp>
      </p:grpSp>
      <p:grpSp>
        <p:nvGrpSpPr>
          <p:cNvPr id="27" name="Group 27"/>
          <p:cNvGrpSpPr/>
          <p:nvPr/>
        </p:nvGrpSpPr>
        <p:grpSpPr>
          <a:xfrm>
            <a:off x="1530621" y="3092524"/>
            <a:ext cx="2511993" cy="525888"/>
            <a:chOff x="0" y="0"/>
            <a:chExt cx="1323190" cy="277011"/>
          </a:xfrm>
        </p:grpSpPr>
        <p:sp>
          <p:nvSpPr>
            <p:cNvPr id="28" name="Freeform 28"/>
            <p:cNvSpPr/>
            <p:nvPr/>
          </p:nvSpPr>
          <p:spPr>
            <a:xfrm>
              <a:off x="0" y="0"/>
              <a:ext cx="1323190" cy="277011"/>
            </a:xfrm>
            <a:custGeom>
              <a:avLst/>
              <a:gdLst/>
              <a:ahLst/>
              <a:cxnLst/>
              <a:rect l="l" t="t" r="r" b="b"/>
              <a:pathLst>
                <a:path w="1323190" h="277011">
                  <a:moveTo>
                    <a:pt x="78591" y="0"/>
                  </a:moveTo>
                  <a:lnTo>
                    <a:pt x="1244599" y="0"/>
                  </a:lnTo>
                  <a:cubicBezTo>
                    <a:pt x="1265443" y="0"/>
                    <a:pt x="1285433" y="8280"/>
                    <a:pt x="1300171" y="23019"/>
                  </a:cubicBezTo>
                  <a:cubicBezTo>
                    <a:pt x="1314910" y="37757"/>
                    <a:pt x="1323190" y="57747"/>
                    <a:pt x="1323190" y="78591"/>
                  </a:cubicBezTo>
                  <a:lnTo>
                    <a:pt x="1323190" y="198420"/>
                  </a:lnTo>
                  <a:cubicBezTo>
                    <a:pt x="1323190" y="241825"/>
                    <a:pt x="1288004" y="277011"/>
                    <a:pt x="1244599" y="277011"/>
                  </a:cubicBezTo>
                  <a:lnTo>
                    <a:pt x="78591" y="277011"/>
                  </a:lnTo>
                  <a:cubicBezTo>
                    <a:pt x="35186" y="277011"/>
                    <a:pt x="0" y="241825"/>
                    <a:pt x="0" y="198420"/>
                  </a:cubicBezTo>
                  <a:lnTo>
                    <a:pt x="0" y="78591"/>
                  </a:lnTo>
                  <a:cubicBezTo>
                    <a:pt x="0" y="35186"/>
                    <a:pt x="35186" y="0"/>
                    <a:pt x="78591" y="0"/>
                  </a:cubicBezTo>
                  <a:close/>
                </a:path>
              </a:pathLst>
            </a:custGeom>
            <a:solidFill>
              <a:srgbClr val="FEFEFE"/>
            </a:solidFill>
          </p:spPr>
        </p:sp>
        <p:sp>
          <p:nvSpPr>
            <p:cNvPr id="29" name="TextBox 29"/>
            <p:cNvSpPr txBox="1"/>
            <p:nvPr/>
          </p:nvSpPr>
          <p:spPr>
            <a:xfrm>
              <a:off x="0" y="0"/>
              <a:ext cx="812800" cy="812800"/>
            </a:xfrm>
            <a:prstGeom prst="rect">
              <a:avLst/>
            </a:prstGeom>
          </p:spPr>
          <p:txBody>
            <a:bodyPr lIns="25400" tIns="25400" rIns="25400" bIns="25400" rtlCol="0" anchor="ctr"/>
            <a:lstStyle/>
            <a:p>
              <a:pPr algn="ctr">
                <a:lnSpc>
                  <a:spcPts val="1200"/>
                </a:lnSpc>
              </a:pPr>
              <a:endParaRPr sz="450"/>
            </a:p>
          </p:txBody>
        </p:sp>
      </p:grpSp>
      <p:grpSp>
        <p:nvGrpSpPr>
          <p:cNvPr id="30" name="Group 30"/>
          <p:cNvGrpSpPr/>
          <p:nvPr/>
        </p:nvGrpSpPr>
        <p:grpSpPr>
          <a:xfrm>
            <a:off x="1185893" y="3010740"/>
            <a:ext cx="689456" cy="689456"/>
            <a:chOff x="0" y="0"/>
            <a:chExt cx="812800" cy="812800"/>
          </a:xfrm>
        </p:grpSpPr>
        <p:sp>
          <p:nvSpPr>
            <p:cNvPr id="31" name="Freeform 3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CBEEA"/>
            </a:solidFill>
          </p:spPr>
        </p:sp>
        <p:sp>
          <p:nvSpPr>
            <p:cNvPr id="32" name="TextBox 32"/>
            <p:cNvSpPr txBox="1"/>
            <p:nvPr/>
          </p:nvSpPr>
          <p:spPr>
            <a:xfrm>
              <a:off x="76200" y="76200"/>
              <a:ext cx="660400" cy="660400"/>
            </a:xfrm>
            <a:prstGeom prst="rect">
              <a:avLst/>
            </a:prstGeom>
          </p:spPr>
          <p:txBody>
            <a:bodyPr lIns="25400" tIns="25400" rIns="25400" bIns="25400" rtlCol="0" anchor="ctr"/>
            <a:lstStyle/>
            <a:p>
              <a:pPr algn="ctr">
                <a:lnSpc>
                  <a:spcPts val="1200"/>
                </a:lnSpc>
              </a:pPr>
              <a:endParaRPr sz="450"/>
            </a:p>
          </p:txBody>
        </p:sp>
      </p:grpSp>
      <p:grpSp>
        <p:nvGrpSpPr>
          <p:cNvPr id="33" name="Group 33"/>
          <p:cNvGrpSpPr/>
          <p:nvPr/>
        </p:nvGrpSpPr>
        <p:grpSpPr>
          <a:xfrm>
            <a:off x="1238801" y="3063648"/>
            <a:ext cx="583640" cy="583640"/>
            <a:chOff x="0" y="0"/>
            <a:chExt cx="812800" cy="812800"/>
          </a:xfrm>
        </p:grpSpPr>
        <p:sp>
          <p:nvSpPr>
            <p:cNvPr id="34" name="Freeform 3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35" name="TextBox 35"/>
            <p:cNvSpPr txBox="1"/>
            <p:nvPr/>
          </p:nvSpPr>
          <p:spPr>
            <a:xfrm>
              <a:off x="76200" y="76200"/>
              <a:ext cx="660400" cy="660400"/>
            </a:xfrm>
            <a:prstGeom prst="rect">
              <a:avLst/>
            </a:prstGeom>
          </p:spPr>
          <p:txBody>
            <a:bodyPr lIns="25400" tIns="25400" rIns="25400" bIns="25400" rtlCol="0" anchor="ctr"/>
            <a:lstStyle/>
            <a:p>
              <a:pPr algn="ctr">
                <a:lnSpc>
                  <a:spcPts val="1200"/>
                </a:lnSpc>
              </a:pPr>
              <a:endParaRPr sz="450"/>
            </a:p>
          </p:txBody>
        </p:sp>
      </p:grpSp>
      <p:grpSp>
        <p:nvGrpSpPr>
          <p:cNvPr id="36" name="Group 36"/>
          <p:cNvGrpSpPr/>
          <p:nvPr/>
        </p:nvGrpSpPr>
        <p:grpSpPr>
          <a:xfrm>
            <a:off x="1530621" y="3905805"/>
            <a:ext cx="2511993" cy="525888"/>
            <a:chOff x="0" y="0"/>
            <a:chExt cx="1323190" cy="277011"/>
          </a:xfrm>
        </p:grpSpPr>
        <p:sp>
          <p:nvSpPr>
            <p:cNvPr id="37" name="Freeform 37"/>
            <p:cNvSpPr/>
            <p:nvPr/>
          </p:nvSpPr>
          <p:spPr>
            <a:xfrm>
              <a:off x="0" y="0"/>
              <a:ext cx="1323190" cy="277011"/>
            </a:xfrm>
            <a:custGeom>
              <a:avLst/>
              <a:gdLst/>
              <a:ahLst/>
              <a:cxnLst/>
              <a:rect l="l" t="t" r="r" b="b"/>
              <a:pathLst>
                <a:path w="1323190" h="277011">
                  <a:moveTo>
                    <a:pt x="78591" y="0"/>
                  </a:moveTo>
                  <a:lnTo>
                    <a:pt x="1244599" y="0"/>
                  </a:lnTo>
                  <a:cubicBezTo>
                    <a:pt x="1265443" y="0"/>
                    <a:pt x="1285433" y="8280"/>
                    <a:pt x="1300171" y="23019"/>
                  </a:cubicBezTo>
                  <a:cubicBezTo>
                    <a:pt x="1314910" y="37757"/>
                    <a:pt x="1323190" y="57747"/>
                    <a:pt x="1323190" y="78591"/>
                  </a:cubicBezTo>
                  <a:lnTo>
                    <a:pt x="1323190" y="198420"/>
                  </a:lnTo>
                  <a:cubicBezTo>
                    <a:pt x="1323190" y="241825"/>
                    <a:pt x="1288004" y="277011"/>
                    <a:pt x="1244599" y="277011"/>
                  </a:cubicBezTo>
                  <a:lnTo>
                    <a:pt x="78591" y="277011"/>
                  </a:lnTo>
                  <a:cubicBezTo>
                    <a:pt x="35186" y="277011"/>
                    <a:pt x="0" y="241825"/>
                    <a:pt x="0" y="198420"/>
                  </a:cubicBezTo>
                  <a:lnTo>
                    <a:pt x="0" y="78591"/>
                  </a:lnTo>
                  <a:cubicBezTo>
                    <a:pt x="0" y="35186"/>
                    <a:pt x="35186" y="0"/>
                    <a:pt x="78591" y="0"/>
                  </a:cubicBezTo>
                  <a:close/>
                </a:path>
              </a:pathLst>
            </a:custGeom>
            <a:solidFill>
              <a:srgbClr val="FEFEFE"/>
            </a:solidFill>
          </p:spPr>
        </p:sp>
        <p:sp>
          <p:nvSpPr>
            <p:cNvPr id="38" name="TextBox 38"/>
            <p:cNvSpPr txBox="1"/>
            <p:nvPr/>
          </p:nvSpPr>
          <p:spPr>
            <a:xfrm>
              <a:off x="0" y="0"/>
              <a:ext cx="812800" cy="812800"/>
            </a:xfrm>
            <a:prstGeom prst="rect">
              <a:avLst/>
            </a:prstGeom>
          </p:spPr>
          <p:txBody>
            <a:bodyPr lIns="25400" tIns="25400" rIns="25400" bIns="25400" rtlCol="0" anchor="ctr"/>
            <a:lstStyle/>
            <a:p>
              <a:pPr algn="ctr">
                <a:lnSpc>
                  <a:spcPts val="1200"/>
                </a:lnSpc>
              </a:pPr>
              <a:endParaRPr sz="450"/>
            </a:p>
          </p:txBody>
        </p:sp>
      </p:grpSp>
      <p:grpSp>
        <p:nvGrpSpPr>
          <p:cNvPr id="39" name="Group 39"/>
          <p:cNvGrpSpPr/>
          <p:nvPr/>
        </p:nvGrpSpPr>
        <p:grpSpPr>
          <a:xfrm>
            <a:off x="1185893" y="3824021"/>
            <a:ext cx="689456" cy="689456"/>
            <a:chOff x="0" y="0"/>
            <a:chExt cx="812800" cy="812800"/>
          </a:xfrm>
        </p:grpSpPr>
        <p:sp>
          <p:nvSpPr>
            <p:cNvPr id="40" name="Freeform 4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CBEEA"/>
            </a:solidFill>
          </p:spPr>
        </p:sp>
        <p:sp>
          <p:nvSpPr>
            <p:cNvPr id="41" name="TextBox 41"/>
            <p:cNvSpPr txBox="1"/>
            <p:nvPr/>
          </p:nvSpPr>
          <p:spPr>
            <a:xfrm>
              <a:off x="76200" y="76200"/>
              <a:ext cx="660400" cy="660400"/>
            </a:xfrm>
            <a:prstGeom prst="rect">
              <a:avLst/>
            </a:prstGeom>
          </p:spPr>
          <p:txBody>
            <a:bodyPr lIns="25400" tIns="25400" rIns="25400" bIns="25400" rtlCol="0" anchor="ctr"/>
            <a:lstStyle/>
            <a:p>
              <a:pPr algn="ctr">
                <a:lnSpc>
                  <a:spcPts val="1200"/>
                </a:lnSpc>
              </a:pPr>
              <a:endParaRPr sz="450"/>
            </a:p>
          </p:txBody>
        </p:sp>
      </p:grpSp>
      <p:grpSp>
        <p:nvGrpSpPr>
          <p:cNvPr id="42" name="Group 42"/>
          <p:cNvGrpSpPr/>
          <p:nvPr/>
        </p:nvGrpSpPr>
        <p:grpSpPr>
          <a:xfrm>
            <a:off x="1238801" y="3876929"/>
            <a:ext cx="583640" cy="583640"/>
            <a:chOff x="0" y="0"/>
            <a:chExt cx="812800" cy="812800"/>
          </a:xfrm>
        </p:grpSpPr>
        <p:sp>
          <p:nvSpPr>
            <p:cNvPr id="43" name="Freeform 4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44" name="TextBox 44"/>
            <p:cNvSpPr txBox="1"/>
            <p:nvPr/>
          </p:nvSpPr>
          <p:spPr>
            <a:xfrm>
              <a:off x="76200" y="76200"/>
              <a:ext cx="660400" cy="660400"/>
            </a:xfrm>
            <a:prstGeom prst="rect">
              <a:avLst/>
            </a:prstGeom>
          </p:spPr>
          <p:txBody>
            <a:bodyPr lIns="25400" tIns="25400" rIns="25400" bIns="25400" rtlCol="0" anchor="ctr"/>
            <a:lstStyle/>
            <a:p>
              <a:pPr algn="ctr">
                <a:lnSpc>
                  <a:spcPts val="1200"/>
                </a:lnSpc>
              </a:pPr>
              <a:endParaRPr sz="450"/>
            </a:p>
          </p:txBody>
        </p:sp>
      </p:grpSp>
      <p:grpSp>
        <p:nvGrpSpPr>
          <p:cNvPr id="45" name="Group 45"/>
          <p:cNvGrpSpPr/>
          <p:nvPr/>
        </p:nvGrpSpPr>
        <p:grpSpPr>
          <a:xfrm>
            <a:off x="5182138" y="3092524"/>
            <a:ext cx="2511993" cy="525888"/>
            <a:chOff x="0" y="0"/>
            <a:chExt cx="1323190" cy="277011"/>
          </a:xfrm>
        </p:grpSpPr>
        <p:sp>
          <p:nvSpPr>
            <p:cNvPr id="46" name="Freeform 46"/>
            <p:cNvSpPr/>
            <p:nvPr/>
          </p:nvSpPr>
          <p:spPr>
            <a:xfrm>
              <a:off x="0" y="0"/>
              <a:ext cx="1323190" cy="277011"/>
            </a:xfrm>
            <a:custGeom>
              <a:avLst/>
              <a:gdLst/>
              <a:ahLst/>
              <a:cxnLst/>
              <a:rect l="l" t="t" r="r" b="b"/>
              <a:pathLst>
                <a:path w="1323190" h="277011">
                  <a:moveTo>
                    <a:pt x="78591" y="0"/>
                  </a:moveTo>
                  <a:lnTo>
                    <a:pt x="1244599" y="0"/>
                  </a:lnTo>
                  <a:cubicBezTo>
                    <a:pt x="1265443" y="0"/>
                    <a:pt x="1285433" y="8280"/>
                    <a:pt x="1300171" y="23019"/>
                  </a:cubicBezTo>
                  <a:cubicBezTo>
                    <a:pt x="1314910" y="37757"/>
                    <a:pt x="1323190" y="57747"/>
                    <a:pt x="1323190" y="78591"/>
                  </a:cubicBezTo>
                  <a:lnTo>
                    <a:pt x="1323190" y="198420"/>
                  </a:lnTo>
                  <a:cubicBezTo>
                    <a:pt x="1323190" y="241825"/>
                    <a:pt x="1288004" y="277011"/>
                    <a:pt x="1244599" y="277011"/>
                  </a:cubicBezTo>
                  <a:lnTo>
                    <a:pt x="78591" y="277011"/>
                  </a:lnTo>
                  <a:cubicBezTo>
                    <a:pt x="35186" y="277011"/>
                    <a:pt x="0" y="241825"/>
                    <a:pt x="0" y="198420"/>
                  </a:cubicBezTo>
                  <a:lnTo>
                    <a:pt x="0" y="78591"/>
                  </a:lnTo>
                  <a:cubicBezTo>
                    <a:pt x="0" y="35186"/>
                    <a:pt x="35186" y="0"/>
                    <a:pt x="78591" y="0"/>
                  </a:cubicBezTo>
                  <a:close/>
                </a:path>
              </a:pathLst>
            </a:custGeom>
            <a:solidFill>
              <a:srgbClr val="FEFEFE"/>
            </a:solidFill>
          </p:spPr>
        </p:sp>
        <p:sp>
          <p:nvSpPr>
            <p:cNvPr id="47" name="TextBox 47"/>
            <p:cNvSpPr txBox="1"/>
            <p:nvPr/>
          </p:nvSpPr>
          <p:spPr>
            <a:xfrm>
              <a:off x="0" y="0"/>
              <a:ext cx="812800" cy="812800"/>
            </a:xfrm>
            <a:prstGeom prst="rect">
              <a:avLst/>
            </a:prstGeom>
          </p:spPr>
          <p:txBody>
            <a:bodyPr lIns="25400" tIns="25400" rIns="25400" bIns="25400" rtlCol="0" anchor="ctr"/>
            <a:lstStyle/>
            <a:p>
              <a:pPr algn="ctr">
                <a:lnSpc>
                  <a:spcPts val="1200"/>
                </a:lnSpc>
              </a:pPr>
              <a:endParaRPr sz="450"/>
            </a:p>
          </p:txBody>
        </p:sp>
      </p:grpSp>
      <p:grpSp>
        <p:nvGrpSpPr>
          <p:cNvPr id="48" name="Group 48"/>
          <p:cNvGrpSpPr/>
          <p:nvPr/>
        </p:nvGrpSpPr>
        <p:grpSpPr>
          <a:xfrm>
            <a:off x="4837410" y="3010740"/>
            <a:ext cx="689456" cy="689456"/>
            <a:chOff x="0" y="0"/>
            <a:chExt cx="812800" cy="812800"/>
          </a:xfrm>
        </p:grpSpPr>
        <p:sp>
          <p:nvSpPr>
            <p:cNvPr id="49" name="Freeform 4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CBEEA"/>
            </a:solidFill>
          </p:spPr>
        </p:sp>
        <p:sp>
          <p:nvSpPr>
            <p:cNvPr id="50" name="TextBox 50"/>
            <p:cNvSpPr txBox="1"/>
            <p:nvPr/>
          </p:nvSpPr>
          <p:spPr>
            <a:xfrm>
              <a:off x="76200" y="76200"/>
              <a:ext cx="660400" cy="660400"/>
            </a:xfrm>
            <a:prstGeom prst="rect">
              <a:avLst/>
            </a:prstGeom>
          </p:spPr>
          <p:txBody>
            <a:bodyPr lIns="25400" tIns="25400" rIns="25400" bIns="25400" rtlCol="0" anchor="ctr"/>
            <a:lstStyle/>
            <a:p>
              <a:pPr algn="ctr">
                <a:lnSpc>
                  <a:spcPts val="1200"/>
                </a:lnSpc>
              </a:pPr>
              <a:endParaRPr sz="450"/>
            </a:p>
          </p:txBody>
        </p:sp>
      </p:grpSp>
      <p:grpSp>
        <p:nvGrpSpPr>
          <p:cNvPr id="51" name="Group 51"/>
          <p:cNvGrpSpPr/>
          <p:nvPr/>
        </p:nvGrpSpPr>
        <p:grpSpPr>
          <a:xfrm>
            <a:off x="4890318" y="3063648"/>
            <a:ext cx="583640" cy="583640"/>
            <a:chOff x="0" y="0"/>
            <a:chExt cx="812800" cy="812800"/>
          </a:xfrm>
        </p:grpSpPr>
        <p:sp>
          <p:nvSpPr>
            <p:cNvPr id="52" name="Freeform 5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53" name="TextBox 53"/>
            <p:cNvSpPr txBox="1"/>
            <p:nvPr/>
          </p:nvSpPr>
          <p:spPr>
            <a:xfrm>
              <a:off x="76200" y="76200"/>
              <a:ext cx="660400" cy="660400"/>
            </a:xfrm>
            <a:prstGeom prst="rect">
              <a:avLst/>
            </a:prstGeom>
          </p:spPr>
          <p:txBody>
            <a:bodyPr lIns="25400" tIns="25400" rIns="25400" bIns="25400" rtlCol="0" anchor="ctr"/>
            <a:lstStyle/>
            <a:p>
              <a:pPr algn="ctr">
                <a:lnSpc>
                  <a:spcPts val="1200"/>
                </a:lnSpc>
              </a:pPr>
              <a:endParaRPr sz="450"/>
            </a:p>
          </p:txBody>
        </p:sp>
      </p:grpSp>
      <p:grpSp>
        <p:nvGrpSpPr>
          <p:cNvPr id="54" name="Group 54"/>
          <p:cNvGrpSpPr/>
          <p:nvPr/>
        </p:nvGrpSpPr>
        <p:grpSpPr>
          <a:xfrm>
            <a:off x="5182138" y="2278208"/>
            <a:ext cx="2511993" cy="525888"/>
            <a:chOff x="0" y="0"/>
            <a:chExt cx="1323190" cy="277011"/>
          </a:xfrm>
        </p:grpSpPr>
        <p:sp>
          <p:nvSpPr>
            <p:cNvPr id="55" name="Freeform 55"/>
            <p:cNvSpPr/>
            <p:nvPr/>
          </p:nvSpPr>
          <p:spPr>
            <a:xfrm>
              <a:off x="0" y="0"/>
              <a:ext cx="1323190" cy="277011"/>
            </a:xfrm>
            <a:custGeom>
              <a:avLst/>
              <a:gdLst/>
              <a:ahLst/>
              <a:cxnLst/>
              <a:rect l="l" t="t" r="r" b="b"/>
              <a:pathLst>
                <a:path w="1323190" h="277011">
                  <a:moveTo>
                    <a:pt x="78591" y="0"/>
                  </a:moveTo>
                  <a:lnTo>
                    <a:pt x="1244599" y="0"/>
                  </a:lnTo>
                  <a:cubicBezTo>
                    <a:pt x="1265443" y="0"/>
                    <a:pt x="1285433" y="8280"/>
                    <a:pt x="1300171" y="23019"/>
                  </a:cubicBezTo>
                  <a:cubicBezTo>
                    <a:pt x="1314910" y="37757"/>
                    <a:pt x="1323190" y="57747"/>
                    <a:pt x="1323190" y="78591"/>
                  </a:cubicBezTo>
                  <a:lnTo>
                    <a:pt x="1323190" y="198420"/>
                  </a:lnTo>
                  <a:cubicBezTo>
                    <a:pt x="1323190" y="241825"/>
                    <a:pt x="1288004" y="277011"/>
                    <a:pt x="1244599" y="277011"/>
                  </a:cubicBezTo>
                  <a:lnTo>
                    <a:pt x="78591" y="277011"/>
                  </a:lnTo>
                  <a:cubicBezTo>
                    <a:pt x="35186" y="277011"/>
                    <a:pt x="0" y="241825"/>
                    <a:pt x="0" y="198420"/>
                  </a:cubicBezTo>
                  <a:lnTo>
                    <a:pt x="0" y="78591"/>
                  </a:lnTo>
                  <a:cubicBezTo>
                    <a:pt x="0" y="35186"/>
                    <a:pt x="35186" y="0"/>
                    <a:pt x="78591" y="0"/>
                  </a:cubicBezTo>
                  <a:close/>
                </a:path>
              </a:pathLst>
            </a:custGeom>
            <a:solidFill>
              <a:srgbClr val="FEFEFE"/>
            </a:solidFill>
          </p:spPr>
        </p:sp>
        <p:sp>
          <p:nvSpPr>
            <p:cNvPr id="56" name="TextBox 56"/>
            <p:cNvSpPr txBox="1"/>
            <p:nvPr/>
          </p:nvSpPr>
          <p:spPr>
            <a:xfrm>
              <a:off x="0" y="0"/>
              <a:ext cx="812800" cy="812800"/>
            </a:xfrm>
            <a:prstGeom prst="rect">
              <a:avLst/>
            </a:prstGeom>
          </p:spPr>
          <p:txBody>
            <a:bodyPr lIns="25400" tIns="25400" rIns="25400" bIns="25400" rtlCol="0" anchor="ctr"/>
            <a:lstStyle/>
            <a:p>
              <a:pPr algn="ctr">
                <a:lnSpc>
                  <a:spcPts val="1200"/>
                </a:lnSpc>
              </a:pPr>
              <a:endParaRPr sz="450"/>
            </a:p>
          </p:txBody>
        </p:sp>
      </p:grpSp>
      <p:grpSp>
        <p:nvGrpSpPr>
          <p:cNvPr id="57" name="Group 57"/>
          <p:cNvGrpSpPr/>
          <p:nvPr/>
        </p:nvGrpSpPr>
        <p:grpSpPr>
          <a:xfrm>
            <a:off x="4837410" y="2196424"/>
            <a:ext cx="689456" cy="689456"/>
            <a:chOff x="0" y="0"/>
            <a:chExt cx="812800" cy="812800"/>
          </a:xfrm>
        </p:grpSpPr>
        <p:sp>
          <p:nvSpPr>
            <p:cNvPr id="58" name="Freeform 5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CBEEA"/>
            </a:solidFill>
          </p:spPr>
        </p:sp>
        <p:sp>
          <p:nvSpPr>
            <p:cNvPr id="59" name="TextBox 59"/>
            <p:cNvSpPr txBox="1"/>
            <p:nvPr/>
          </p:nvSpPr>
          <p:spPr>
            <a:xfrm>
              <a:off x="76200" y="76200"/>
              <a:ext cx="660400" cy="660400"/>
            </a:xfrm>
            <a:prstGeom prst="rect">
              <a:avLst/>
            </a:prstGeom>
          </p:spPr>
          <p:txBody>
            <a:bodyPr lIns="25400" tIns="25400" rIns="25400" bIns="25400" rtlCol="0" anchor="ctr"/>
            <a:lstStyle/>
            <a:p>
              <a:pPr algn="ctr">
                <a:lnSpc>
                  <a:spcPts val="1200"/>
                </a:lnSpc>
              </a:pPr>
              <a:endParaRPr sz="450"/>
            </a:p>
          </p:txBody>
        </p:sp>
      </p:grpSp>
      <p:grpSp>
        <p:nvGrpSpPr>
          <p:cNvPr id="60" name="Group 60"/>
          <p:cNvGrpSpPr/>
          <p:nvPr/>
        </p:nvGrpSpPr>
        <p:grpSpPr>
          <a:xfrm>
            <a:off x="4890318" y="2249332"/>
            <a:ext cx="583640" cy="583640"/>
            <a:chOff x="0" y="0"/>
            <a:chExt cx="812800" cy="812800"/>
          </a:xfrm>
        </p:grpSpPr>
        <p:sp>
          <p:nvSpPr>
            <p:cNvPr id="61" name="Freeform 6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62" name="TextBox 62"/>
            <p:cNvSpPr txBox="1"/>
            <p:nvPr/>
          </p:nvSpPr>
          <p:spPr>
            <a:xfrm>
              <a:off x="76200" y="76200"/>
              <a:ext cx="660400" cy="660400"/>
            </a:xfrm>
            <a:prstGeom prst="rect">
              <a:avLst/>
            </a:prstGeom>
          </p:spPr>
          <p:txBody>
            <a:bodyPr lIns="25400" tIns="25400" rIns="25400" bIns="25400" rtlCol="0" anchor="ctr"/>
            <a:lstStyle/>
            <a:p>
              <a:pPr algn="ctr">
                <a:lnSpc>
                  <a:spcPts val="1200"/>
                </a:lnSpc>
              </a:pPr>
              <a:endParaRPr sz="450"/>
            </a:p>
          </p:txBody>
        </p:sp>
      </p:grpSp>
      <p:grpSp>
        <p:nvGrpSpPr>
          <p:cNvPr id="63" name="Group 63"/>
          <p:cNvGrpSpPr/>
          <p:nvPr/>
        </p:nvGrpSpPr>
        <p:grpSpPr>
          <a:xfrm>
            <a:off x="5182138" y="3905805"/>
            <a:ext cx="2511993" cy="525888"/>
            <a:chOff x="0" y="0"/>
            <a:chExt cx="1323190" cy="277011"/>
          </a:xfrm>
        </p:grpSpPr>
        <p:sp>
          <p:nvSpPr>
            <p:cNvPr id="64" name="Freeform 64"/>
            <p:cNvSpPr/>
            <p:nvPr/>
          </p:nvSpPr>
          <p:spPr>
            <a:xfrm>
              <a:off x="0" y="0"/>
              <a:ext cx="1323190" cy="277011"/>
            </a:xfrm>
            <a:custGeom>
              <a:avLst/>
              <a:gdLst/>
              <a:ahLst/>
              <a:cxnLst/>
              <a:rect l="l" t="t" r="r" b="b"/>
              <a:pathLst>
                <a:path w="1323190" h="277011">
                  <a:moveTo>
                    <a:pt x="78591" y="0"/>
                  </a:moveTo>
                  <a:lnTo>
                    <a:pt x="1244599" y="0"/>
                  </a:lnTo>
                  <a:cubicBezTo>
                    <a:pt x="1265443" y="0"/>
                    <a:pt x="1285433" y="8280"/>
                    <a:pt x="1300171" y="23019"/>
                  </a:cubicBezTo>
                  <a:cubicBezTo>
                    <a:pt x="1314910" y="37757"/>
                    <a:pt x="1323190" y="57747"/>
                    <a:pt x="1323190" y="78591"/>
                  </a:cubicBezTo>
                  <a:lnTo>
                    <a:pt x="1323190" y="198420"/>
                  </a:lnTo>
                  <a:cubicBezTo>
                    <a:pt x="1323190" y="241825"/>
                    <a:pt x="1288004" y="277011"/>
                    <a:pt x="1244599" y="277011"/>
                  </a:cubicBezTo>
                  <a:lnTo>
                    <a:pt x="78591" y="277011"/>
                  </a:lnTo>
                  <a:cubicBezTo>
                    <a:pt x="35186" y="277011"/>
                    <a:pt x="0" y="241825"/>
                    <a:pt x="0" y="198420"/>
                  </a:cubicBezTo>
                  <a:lnTo>
                    <a:pt x="0" y="78591"/>
                  </a:lnTo>
                  <a:cubicBezTo>
                    <a:pt x="0" y="35186"/>
                    <a:pt x="35186" y="0"/>
                    <a:pt x="78591" y="0"/>
                  </a:cubicBezTo>
                  <a:close/>
                </a:path>
              </a:pathLst>
            </a:custGeom>
            <a:solidFill>
              <a:srgbClr val="FEFEFE"/>
            </a:solidFill>
          </p:spPr>
        </p:sp>
        <p:sp>
          <p:nvSpPr>
            <p:cNvPr id="65" name="TextBox 65"/>
            <p:cNvSpPr txBox="1"/>
            <p:nvPr/>
          </p:nvSpPr>
          <p:spPr>
            <a:xfrm>
              <a:off x="0" y="0"/>
              <a:ext cx="812800" cy="812800"/>
            </a:xfrm>
            <a:prstGeom prst="rect">
              <a:avLst/>
            </a:prstGeom>
          </p:spPr>
          <p:txBody>
            <a:bodyPr lIns="25400" tIns="25400" rIns="25400" bIns="25400" rtlCol="0" anchor="ctr"/>
            <a:lstStyle/>
            <a:p>
              <a:pPr algn="ctr">
                <a:lnSpc>
                  <a:spcPts val="1200"/>
                </a:lnSpc>
              </a:pPr>
              <a:endParaRPr sz="450"/>
            </a:p>
          </p:txBody>
        </p:sp>
      </p:grpSp>
      <p:grpSp>
        <p:nvGrpSpPr>
          <p:cNvPr id="66" name="Group 66"/>
          <p:cNvGrpSpPr/>
          <p:nvPr/>
        </p:nvGrpSpPr>
        <p:grpSpPr>
          <a:xfrm>
            <a:off x="4837410" y="3824021"/>
            <a:ext cx="689456" cy="689456"/>
            <a:chOff x="0" y="0"/>
            <a:chExt cx="812800" cy="812800"/>
          </a:xfrm>
        </p:grpSpPr>
        <p:sp>
          <p:nvSpPr>
            <p:cNvPr id="67" name="Freeform 6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CBEEA"/>
            </a:solidFill>
          </p:spPr>
        </p:sp>
        <p:sp>
          <p:nvSpPr>
            <p:cNvPr id="68" name="TextBox 68"/>
            <p:cNvSpPr txBox="1"/>
            <p:nvPr/>
          </p:nvSpPr>
          <p:spPr>
            <a:xfrm>
              <a:off x="76200" y="76200"/>
              <a:ext cx="660400" cy="660400"/>
            </a:xfrm>
            <a:prstGeom prst="rect">
              <a:avLst/>
            </a:prstGeom>
          </p:spPr>
          <p:txBody>
            <a:bodyPr lIns="25400" tIns="25400" rIns="25400" bIns="25400" rtlCol="0" anchor="ctr"/>
            <a:lstStyle/>
            <a:p>
              <a:pPr algn="ctr">
                <a:lnSpc>
                  <a:spcPts val="1200"/>
                </a:lnSpc>
              </a:pPr>
              <a:endParaRPr sz="450"/>
            </a:p>
          </p:txBody>
        </p:sp>
      </p:grpSp>
      <p:grpSp>
        <p:nvGrpSpPr>
          <p:cNvPr id="69" name="Group 69"/>
          <p:cNvGrpSpPr/>
          <p:nvPr/>
        </p:nvGrpSpPr>
        <p:grpSpPr>
          <a:xfrm>
            <a:off x="4890318" y="3876929"/>
            <a:ext cx="583640" cy="583640"/>
            <a:chOff x="0" y="0"/>
            <a:chExt cx="812800" cy="812800"/>
          </a:xfrm>
        </p:grpSpPr>
        <p:sp>
          <p:nvSpPr>
            <p:cNvPr id="70" name="Freeform 7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71" name="TextBox 71"/>
            <p:cNvSpPr txBox="1"/>
            <p:nvPr/>
          </p:nvSpPr>
          <p:spPr>
            <a:xfrm>
              <a:off x="76200" y="76200"/>
              <a:ext cx="660400" cy="660400"/>
            </a:xfrm>
            <a:prstGeom prst="rect">
              <a:avLst/>
            </a:prstGeom>
          </p:spPr>
          <p:txBody>
            <a:bodyPr lIns="25400" tIns="25400" rIns="25400" bIns="25400" rtlCol="0" anchor="ctr"/>
            <a:lstStyle/>
            <a:p>
              <a:pPr algn="ctr">
                <a:lnSpc>
                  <a:spcPts val="1200"/>
                </a:lnSpc>
              </a:pPr>
              <a:endParaRPr sz="450"/>
            </a:p>
          </p:txBody>
        </p:sp>
      </p:grpSp>
      <p:grpSp>
        <p:nvGrpSpPr>
          <p:cNvPr id="72" name="Group 72"/>
          <p:cNvGrpSpPr/>
          <p:nvPr/>
        </p:nvGrpSpPr>
        <p:grpSpPr>
          <a:xfrm>
            <a:off x="5182138" y="1464927"/>
            <a:ext cx="2511993" cy="525888"/>
            <a:chOff x="0" y="0"/>
            <a:chExt cx="1323190" cy="277011"/>
          </a:xfrm>
        </p:grpSpPr>
        <p:sp>
          <p:nvSpPr>
            <p:cNvPr id="73" name="Freeform 73"/>
            <p:cNvSpPr/>
            <p:nvPr/>
          </p:nvSpPr>
          <p:spPr>
            <a:xfrm>
              <a:off x="0" y="0"/>
              <a:ext cx="1323190" cy="277011"/>
            </a:xfrm>
            <a:custGeom>
              <a:avLst/>
              <a:gdLst/>
              <a:ahLst/>
              <a:cxnLst/>
              <a:rect l="l" t="t" r="r" b="b"/>
              <a:pathLst>
                <a:path w="1323190" h="277011">
                  <a:moveTo>
                    <a:pt x="78591" y="0"/>
                  </a:moveTo>
                  <a:lnTo>
                    <a:pt x="1244599" y="0"/>
                  </a:lnTo>
                  <a:cubicBezTo>
                    <a:pt x="1265443" y="0"/>
                    <a:pt x="1285433" y="8280"/>
                    <a:pt x="1300171" y="23019"/>
                  </a:cubicBezTo>
                  <a:cubicBezTo>
                    <a:pt x="1314910" y="37757"/>
                    <a:pt x="1323190" y="57747"/>
                    <a:pt x="1323190" y="78591"/>
                  </a:cubicBezTo>
                  <a:lnTo>
                    <a:pt x="1323190" y="198420"/>
                  </a:lnTo>
                  <a:cubicBezTo>
                    <a:pt x="1323190" y="241825"/>
                    <a:pt x="1288004" y="277011"/>
                    <a:pt x="1244599" y="277011"/>
                  </a:cubicBezTo>
                  <a:lnTo>
                    <a:pt x="78591" y="277011"/>
                  </a:lnTo>
                  <a:cubicBezTo>
                    <a:pt x="35186" y="277011"/>
                    <a:pt x="0" y="241825"/>
                    <a:pt x="0" y="198420"/>
                  </a:cubicBezTo>
                  <a:lnTo>
                    <a:pt x="0" y="78591"/>
                  </a:lnTo>
                  <a:cubicBezTo>
                    <a:pt x="0" y="35186"/>
                    <a:pt x="35186" y="0"/>
                    <a:pt x="78591" y="0"/>
                  </a:cubicBezTo>
                  <a:close/>
                </a:path>
              </a:pathLst>
            </a:custGeom>
            <a:solidFill>
              <a:srgbClr val="FEFEFE"/>
            </a:solidFill>
          </p:spPr>
        </p:sp>
        <p:sp>
          <p:nvSpPr>
            <p:cNvPr id="74" name="TextBox 74"/>
            <p:cNvSpPr txBox="1"/>
            <p:nvPr/>
          </p:nvSpPr>
          <p:spPr>
            <a:xfrm>
              <a:off x="0" y="0"/>
              <a:ext cx="812800" cy="812800"/>
            </a:xfrm>
            <a:prstGeom prst="rect">
              <a:avLst/>
            </a:prstGeom>
          </p:spPr>
          <p:txBody>
            <a:bodyPr lIns="25400" tIns="25400" rIns="25400" bIns="25400" rtlCol="0" anchor="ctr"/>
            <a:lstStyle/>
            <a:p>
              <a:pPr algn="ctr">
                <a:lnSpc>
                  <a:spcPts val="1200"/>
                </a:lnSpc>
              </a:pPr>
              <a:endParaRPr sz="450"/>
            </a:p>
          </p:txBody>
        </p:sp>
      </p:grpSp>
      <p:grpSp>
        <p:nvGrpSpPr>
          <p:cNvPr id="75" name="Group 75"/>
          <p:cNvGrpSpPr/>
          <p:nvPr/>
        </p:nvGrpSpPr>
        <p:grpSpPr>
          <a:xfrm>
            <a:off x="4837410" y="1383144"/>
            <a:ext cx="689456" cy="689456"/>
            <a:chOff x="0" y="0"/>
            <a:chExt cx="812800" cy="812800"/>
          </a:xfrm>
        </p:grpSpPr>
        <p:sp>
          <p:nvSpPr>
            <p:cNvPr id="76" name="Freeform 7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CBEEA"/>
            </a:solidFill>
          </p:spPr>
        </p:sp>
        <p:sp>
          <p:nvSpPr>
            <p:cNvPr id="77" name="TextBox 77"/>
            <p:cNvSpPr txBox="1"/>
            <p:nvPr/>
          </p:nvSpPr>
          <p:spPr>
            <a:xfrm>
              <a:off x="76200" y="76200"/>
              <a:ext cx="660400" cy="660400"/>
            </a:xfrm>
            <a:prstGeom prst="rect">
              <a:avLst/>
            </a:prstGeom>
          </p:spPr>
          <p:txBody>
            <a:bodyPr lIns="25400" tIns="25400" rIns="25400" bIns="25400" rtlCol="0" anchor="ctr"/>
            <a:lstStyle/>
            <a:p>
              <a:pPr algn="ctr">
                <a:lnSpc>
                  <a:spcPts val="1200"/>
                </a:lnSpc>
              </a:pPr>
              <a:endParaRPr sz="450"/>
            </a:p>
          </p:txBody>
        </p:sp>
      </p:grpSp>
      <p:grpSp>
        <p:nvGrpSpPr>
          <p:cNvPr id="78" name="Group 78"/>
          <p:cNvGrpSpPr/>
          <p:nvPr/>
        </p:nvGrpSpPr>
        <p:grpSpPr>
          <a:xfrm>
            <a:off x="4890318" y="1436051"/>
            <a:ext cx="583640" cy="583640"/>
            <a:chOff x="0" y="0"/>
            <a:chExt cx="812800" cy="812800"/>
          </a:xfrm>
        </p:grpSpPr>
        <p:sp>
          <p:nvSpPr>
            <p:cNvPr id="79" name="Freeform 7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80" name="TextBox 80"/>
            <p:cNvSpPr txBox="1"/>
            <p:nvPr/>
          </p:nvSpPr>
          <p:spPr>
            <a:xfrm>
              <a:off x="76200" y="76200"/>
              <a:ext cx="660400" cy="660400"/>
            </a:xfrm>
            <a:prstGeom prst="rect">
              <a:avLst/>
            </a:prstGeom>
          </p:spPr>
          <p:txBody>
            <a:bodyPr lIns="25400" tIns="25400" rIns="25400" bIns="25400" rtlCol="0" anchor="ctr"/>
            <a:lstStyle/>
            <a:p>
              <a:pPr algn="ctr">
                <a:lnSpc>
                  <a:spcPts val="1200"/>
                </a:lnSpc>
              </a:pPr>
              <a:endParaRPr sz="450"/>
            </a:p>
          </p:txBody>
        </p:sp>
      </p:grpSp>
      <p:pic>
        <p:nvPicPr>
          <p:cNvPr id="81" name="Picture 81">
            <a:hlinkClick r:id="rId4" action="ppaction://hlinksldjump"/>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69721" y="1525269"/>
            <a:ext cx="321800" cy="386441"/>
          </a:xfrm>
          <a:prstGeom prst="rect">
            <a:avLst/>
          </a:prstGeom>
        </p:spPr>
      </p:pic>
      <p:pic>
        <p:nvPicPr>
          <p:cNvPr id="82" name="Picture 82">
            <a:hlinkClick r:id="rId7" action="ppaction://hlinksldjump"/>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953327" y="3984010"/>
            <a:ext cx="457622" cy="369477"/>
          </a:xfrm>
          <a:prstGeom prst="rect">
            <a:avLst/>
          </a:prstGeom>
        </p:spPr>
      </p:pic>
      <p:pic>
        <p:nvPicPr>
          <p:cNvPr id="83" name="Picture 83">
            <a:hlinkClick r:id="rId10" action="ppaction://hlinksldjump"/>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4926211" y="3156775"/>
            <a:ext cx="511855" cy="397386"/>
          </a:xfrm>
          <a:prstGeom prst="rect">
            <a:avLst/>
          </a:prstGeom>
        </p:spPr>
      </p:pic>
      <p:pic>
        <p:nvPicPr>
          <p:cNvPr id="88" name="Picture 88">
            <a:hlinkClick r:id="rId13" action="ppaction://hlinksldjump"/>
          </p:cNvPr>
          <p:cNvPicPr>
            <a:picLocks noChangeAspect="1"/>
          </p:cNvPicPr>
          <p:nvPr/>
        </p:nvPicPr>
        <p:blipFill>
          <a:blip r:embed="rId14"/>
          <a:srcRect/>
          <a:stretch>
            <a:fillRect/>
          </a:stretch>
        </p:blipFill>
        <p:spPr>
          <a:xfrm>
            <a:off x="1369721" y="3129988"/>
            <a:ext cx="315848" cy="450961"/>
          </a:xfrm>
          <a:prstGeom prst="rect">
            <a:avLst/>
          </a:prstGeom>
        </p:spPr>
      </p:pic>
      <p:pic>
        <p:nvPicPr>
          <p:cNvPr id="89" name="Picture 89">
            <a:hlinkClick r:id="rId15" action="ppaction://hlinksldjump"/>
          </p:cNvPr>
          <p:cNvPicPr>
            <a:picLocks noChangeAspect="1"/>
          </p:cNvPicPr>
          <p:nvPr/>
        </p:nvPicPr>
        <p:blipFill>
          <a:blip r:embed="rId16"/>
          <a:srcRect/>
          <a:stretch>
            <a:fillRect/>
          </a:stretch>
        </p:blipFill>
        <p:spPr>
          <a:xfrm>
            <a:off x="1256407" y="3897511"/>
            <a:ext cx="542476" cy="542476"/>
          </a:xfrm>
          <a:prstGeom prst="rect">
            <a:avLst/>
          </a:prstGeom>
        </p:spPr>
      </p:pic>
      <p:pic>
        <p:nvPicPr>
          <p:cNvPr id="90" name="Picture 90">
            <a:hlinkClick r:id="rId17" action="ppaction://hlinksldjump"/>
          </p:cNvPr>
          <p:cNvPicPr>
            <a:picLocks noChangeAspect="1"/>
          </p:cNvPicPr>
          <p:nvPr/>
        </p:nvPicPr>
        <p:blipFill>
          <a:blip r:embed="rId18"/>
          <a:srcRect/>
          <a:stretch>
            <a:fillRect/>
          </a:stretch>
        </p:blipFill>
        <p:spPr>
          <a:xfrm>
            <a:off x="5024650" y="1545120"/>
            <a:ext cx="314976" cy="363433"/>
          </a:xfrm>
          <a:prstGeom prst="rect">
            <a:avLst/>
          </a:prstGeom>
        </p:spPr>
      </p:pic>
      <p:pic>
        <p:nvPicPr>
          <p:cNvPr id="91" name="Picture 91">
            <a:hlinkClick r:id="rId19" action="ppaction://hlinksldjump"/>
          </p:cNvPr>
          <p:cNvPicPr>
            <a:picLocks noChangeAspect="1"/>
          </p:cNvPicPr>
          <p:nvPr/>
        </p:nvPicPr>
        <p:blipFill>
          <a:blip r:embed="rId20"/>
          <a:srcRect/>
          <a:stretch>
            <a:fillRect/>
          </a:stretch>
        </p:blipFill>
        <p:spPr>
          <a:xfrm>
            <a:off x="4879459" y="2327301"/>
            <a:ext cx="605358" cy="429774"/>
          </a:xfrm>
          <a:prstGeom prst="rect">
            <a:avLst/>
          </a:prstGeom>
        </p:spPr>
      </p:pic>
      <p:pic>
        <p:nvPicPr>
          <p:cNvPr id="92" name="Picture 92">
            <a:hlinkClick r:id="rId21" action="ppaction://hlinksldjump"/>
          </p:cNvPr>
          <p:cNvPicPr>
            <a:picLocks noChangeAspect="1"/>
          </p:cNvPicPr>
          <p:nvPr/>
        </p:nvPicPr>
        <p:blipFill>
          <a:blip r:embed="rId22"/>
          <a:srcRect l="44879" t="21206" r="7920" b="17927"/>
          <a:stretch>
            <a:fillRect/>
          </a:stretch>
        </p:blipFill>
        <p:spPr>
          <a:xfrm>
            <a:off x="1329781" y="2369425"/>
            <a:ext cx="427901" cy="343454"/>
          </a:xfrm>
          <a:prstGeom prst="rect">
            <a:avLst/>
          </a:prstGeom>
        </p:spPr>
      </p:pic>
      <p:sp>
        <p:nvSpPr>
          <p:cNvPr id="93" name="TextBox 93"/>
          <p:cNvSpPr txBox="1"/>
          <p:nvPr/>
        </p:nvSpPr>
        <p:spPr>
          <a:xfrm>
            <a:off x="2467164" y="219198"/>
            <a:ext cx="4209671" cy="893963"/>
          </a:xfrm>
          <a:prstGeom prst="rect">
            <a:avLst/>
          </a:prstGeom>
        </p:spPr>
        <p:txBody>
          <a:bodyPr lIns="0" tIns="0" rIns="0" bIns="0" rtlCol="0" anchor="t">
            <a:spAutoFit/>
          </a:bodyPr>
          <a:lstStyle/>
          <a:p>
            <a:pPr algn="ctr">
              <a:lnSpc>
                <a:spcPts val="3640"/>
              </a:lnSpc>
            </a:pPr>
            <a:r>
              <a:rPr lang="en-US" sz="2600" dirty="0">
                <a:solidFill>
                  <a:srgbClr val="0085DE"/>
                </a:solidFill>
                <a:latin typeface="Open Sans Bold"/>
              </a:rPr>
              <a:t>Alat </a:t>
            </a:r>
            <a:r>
              <a:rPr lang="en-US" sz="2600" dirty="0" err="1">
                <a:solidFill>
                  <a:srgbClr val="0085DE"/>
                </a:solidFill>
                <a:latin typeface="Open Sans Bold"/>
              </a:rPr>
              <a:t>Pernapasan</a:t>
            </a:r>
            <a:r>
              <a:rPr lang="en-US" sz="2600" dirty="0">
                <a:solidFill>
                  <a:srgbClr val="0085DE"/>
                </a:solidFill>
                <a:latin typeface="Open Sans Bold"/>
              </a:rPr>
              <a:t> </a:t>
            </a:r>
            <a:r>
              <a:rPr lang="en-US" sz="2600" dirty="0" err="1">
                <a:solidFill>
                  <a:srgbClr val="0085DE"/>
                </a:solidFill>
                <a:latin typeface="Open Sans Bold"/>
              </a:rPr>
              <a:t>Manusia</a:t>
            </a:r>
            <a:endParaRPr lang="en-US" sz="2600" dirty="0">
              <a:solidFill>
                <a:srgbClr val="0085DE"/>
              </a:solidFill>
              <a:latin typeface="Open Sans Bold"/>
            </a:endParaRPr>
          </a:p>
        </p:txBody>
      </p:sp>
      <p:sp>
        <p:nvSpPr>
          <p:cNvPr id="94" name="TextBox 94">
            <a:hlinkClick r:id="rId4" action="ppaction://hlinksldjump"/>
          </p:cNvPr>
          <p:cNvSpPr txBox="1"/>
          <p:nvPr/>
        </p:nvSpPr>
        <p:spPr>
          <a:xfrm>
            <a:off x="1843929" y="1529577"/>
            <a:ext cx="2022394" cy="335541"/>
          </a:xfrm>
          <a:prstGeom prst="rect">
            <a:avLst/>
          </a:prstGeom>
        </p:spPr>
        <p:txBody>
          <a:bodyPr wrap="square" lIns="0" tIns="0" rIns="0" bIns="0" rtlCol="0" anchor="t">
            <a:spAutoFit/>
          </a:bodyPr>
          <a:lstStyle/>
          <a:p>
            <a:pPr algn="ctr">
              <a:lnSpc>
                <a:spcPts val="2800"/>
              </a:lnSpc>
            </a:pPr>
            <a:r>
              <a:rPr lang="en-US" sz="2000" dirty="0" err="1">
                <a:solidFill>
                  <a:srgbClr val="0085DE"/>
                </a:solidFill>
                <a:latin typeface="Open Sans"/>
              </a:rPr>
              <a:t>Rongga</a:t>
            </a:r>
            <a:r>
              <a:rPr lang="en-US" sz="2000" dirty="0">
                <a:solidFill>
                  <a:srgbClr val="0085DE"/>
                </a:solidFill>
                <a:latin typeface="Open Sans"/>
              </a:rPr>
              <a:t> </a:t>
            </a:r>
            <a:r>
              <a:rPr lang="en-US" sz="2000" dirty="0" err="1">
                <a:solidFill>
                  <a:srgbClr val="0085DE"/>
                </a:solidFill>
                <a:latin typeface="Open Sans"/>
              </a:rPr>
              <a:t>Hidung</a:t>
            </a:r>
            <a:endParaRPr lang="en-US" sz="2000" dirty="0">
              <a:solidFill>
                <a:srgbClr val="0085DE"/>
              </a:solidFill>
              <a:latin typeface="Open Sans"/>
            </a:endParaRPr>
          </a:p>
        </p:txBody>
      </p:sp>
      <p:sp>
        <p:nvSpPr>
          <p:cNvPr id="95" name="TextBox 95">
            <a:hlinkClick r:id="rId21" action="ppaction://hlinksldjump"/>
          </p:cNvPr>
          <p:cNvSpPr txBox="1"/>
          <p:nvPr/>
        </p:nvSpPr>
        <p:spPr>
          <a:xfrm>
            <a:off x="2433655" y="2352240"/>
            <a:ext cx="735292" cy="335541"/>
          </a:xfrm>
          <a:prstGeom prst="rect">
            <a:avLst/>
          </a:prstGeom>
        </p:spPr>
        <p:txBody>
          <a:bodyPr lIns="0" tIns="0" rIns="0" bIns="0" rtlCol="0" anchor="t">
            <a:spAutoFit/>
          </a:bodyPr>
          <a:lstStyle/>
          <a:p>
            <a:pPr algn="ctr">
              <a:lnSpc>
                <a:spcPts val="2800"/>
              </a:lnSpc>
            </a:pPr>
            <a:r>
              <a:rPr lang="en-US" sz="2000" dirty="0">
                <a:solidFill>
                  <a:srgbClr val="0085DE"/>
                </a:solidFill>
                <a:latin typeface="Open Sans"/>
              </a:rPr>
              <a:t>Faring</a:t>
            </a:r>
          </a:p>
        </p:txBody>
      </p:sp>
      <p:sp>
        <p:nvSpPr>
          <p:cNvPr id="96" name="TextBox 96">
            <a:hlinkClick r:id="rId13" action="ppaction://hlinksldjump"/>
          </p:cNvPr>
          <p:cNvSpPr txBox="1"/>
          <p:nvPr/>
        </p:nvSpPr>
        <p:spPr>
          <a:xfrm>
            <a:off x="2433655" y="3166556"/>
            <a:ext cx="736050" cy="335541"/>
          </a:xfrm>
          <a:prstGeom prst="rect">
            <a:avLst/>
          </a:prstGeom>
        </p:spPr>
        <p:txBody>
          <a:bodyPr lIns="0" tIns="0" rIns="0" bIns="0" rtlCol="0" anchor="t">
            <a:spAutoFit/>
          </a:bodyPr>
          <a:lstStyle/>
          <a:p>
            <a:pPr algn="ctr">
              <a:lnSpc>
                <a:spcPts val="2800"/>
              </a:lnSpc>
            </a:pPr>
            <a:r>
              <a:rPr lang="en-US" sz="2000" dirty="0" err="1">
                <a:solidFill>
                  <a:srgbClr val="0085DE"/>
                </a:solidFill>
                <a:latin typeface="Open Sans"/>
              </a:rPr>
              <a:t>Laring</a:t>
            </a:r>
            <a:endParaRPr lang="en-US" sz="2000" dirty="0">
              <a:solidFill>
                <a:srgbClr val="0085DE"/>
              </a:solidFill>
              <a:latin typeface="Open Sans"/>
            </a:endParaRPr>
          </a:p>
        </p:txBody>
      </p:sp>
      <p:sp>
        <p:nvSpPr>
          <p:cNvPr id="97" name="TextBox 97">
            <a:hlinkClick r:id="rId15" action="ppaction://hlinksldjump"/>
          </p:cNvPr>
          <p:cNvSpPr txBox="1"/>
          <p:nvPr/>
        </p:nvSpPr>
        <p:spPr>
          <a:xfrm>
            <a:off x="2433655" y="3979836"/>
            <a:ext cx="802509" cy="335541"/>
          </a:xfrm>
          <a:prstGeom prst="rect">
            <a:avLst/>
          </a:prstGeom>
        </p:spPr>
        <p:txBody>
          <a:bodyPr lIns="0" tIns="0" rIns="0" bIns="0" rtlCol="0" anchor="t">
            <a:spAutoFit/>
          </a:bodyPr>
          <a:lstStyle/>
          <a:p>
            <a:pPr algn="ctr">
              <a:lnSpc>
                <a:spcPts val="2800"/>
              </a:lnSpc>
            </a:pPr>
            <a:r>
              <a:rPr lang="en-US" sz="2000" dirty="0" err="1">
                <a:solidFill>
                  <a:srgbClr val="0085DE"/>
                </a:solidFill>
                <a:latin typeface="Open Sans"/>
              </a:rPr>
              <a:t>Trakea</a:t>
            </a:r>
            <a:endParaRPr lang="en-US" sz="2000" dirty="0">
              <a:solidFill>
                <a:srgbClr val="0085DE"/>
              </a:solidFill>
              <a:latin typeface="Open Sans"/>
            </a:endParaRPr>
          </a:p>
        </p:txBody>
      </p:sp>
      <p:sp>
        <p:nvSpPr>
          <p:cNvPr id="98" name="TextBox 98">
            <a:hlinkClick r:id="rId17" action="ppaction://hlinksldjump"/>
          </p:cNvPr>
          <p:cNvSpPr txBox="1"/>
          <p:nvPr/>
        </p:nvSpPr>
        <p:spPr>
          <a:xfrm>
            <a:off x="5944174" y="1537924"/>
            <a:ext cx="987921" cy="335541"/>
          </a:xfrm>
          <a:prstGeom prst="rect">
            <a:avLst/>
          </a:prstGeom>
        </p:spPr>
        <p:txBody>
          <a:bodyPr lIns="0" tIns="0" rIns="0" bIns="0" rtlCol="0" anchor="t">
            <a:spAutoFit/>
          </a:bodyPr>
          <a:lstStyle/>
          <a:p>
            <a:pPr algn="ctr">
              <a:lnSpc>
                <a:spcPts val="2800"/>
              </a:lnSpc>
            </a:pPr>
            <a:r>
              <a:rPr lang="en-US" sz="2000" dirty="0" err="1">
                <a:solidFill>
                  <a:srgbClr val="0085DE"/>
                </a:solidFill>
                <a:latin typeface="Open Sans"/>
              </a:rPr>
              <a:t>Bronkus</a:t>
            </a:r>
            <a:endParaRPr lang="en-US" sz="2000" dirty="0">
              <a:solidFill>
                <a:srgbClr val="0085DE"/>
              </a:solidFill>
              <a:latin typeface="Open Sans"/>
            </a:endParaRPr>
          </a:p>
        </p:txBody>
      </p:sp>
      <p:sp>
        <p:nvSpPr>
          <p:cNvPr id="99" name="TextBox 99">
            <a:hlinkClick r:id="rId19" action="ppaction://hlinksldjump"/>
          </p:cNvPr>
          <p:cNvSpPr txBox="1"/>
          <p:nvPr/>
        </p:nvSpPr>
        <p:spPr>
          <a:xfrm>
            <a:off x="5363774" y="2352240"/>
            <a:ext cx="2327223" cy="335541"/>
          </a:xfrm>
          <a:prstGeom prst="rect">
            <a:avLst/>
          </a:prstGeom>
        </p:spPr>
        <p:txBody>
          <a:bodyPr lIns="0" tIns="0" rIns="0" bIns="0" rtlCol="0" anchor="t">
            <a:spAutoFit/>
          </a:bodyPr>
          <a:lstStyle/>
          <a:p>
            <a:pPr algn="ctr">
              <a:lnSpc>
                <a:spcPts val="2800"/>
              </a:lnSpc>
            </a:pPr>
            <a:r>
              <a:rPr lang="en-US" sz="2000" dirty="0" err="1">
                <a:solidFill>
                  <a:srgbClr val="0085DE"/>
                </a:solidFill>
                <a:latin typeface="Open Sans"/>
              </a:rPr>
              <a:t>Bronkiolus</a:t>
            </a:r>
            <a:endParaRPr lang="en-US" sz="2000" dirty="0">
              <a:solidFill>
                <a:srgbClr val="0085DE"/>
              </a:solidFill>
              <a:latin typeface="Open Sans"/>
            </a:endParaRPr>
          </a:p>
        </p:txBody>
      </p:sp>
      <p:sp>
        <p:nvSpPr>
          <p:cNvPr id="100" name="TextBox 100">
            <a:hlinkClick r:id="rId10" action="ppaction://hlinksldjump"/>
          </p:cNvPr>
          <p:cNvSpPr txBox="1"/>
          <p:nvPr/>
        </p:nvSpPr>
        <p:spPr>
          <a:xfrm>
            <a:off x="6032681" y="3166556"/>
            <a:ext cx="989410" cy="335541"/>
          </a:xfrm>
          <a:prstGeom prst="rect">
            <a:avLst/>
          </a:prstGeom>
        </p:spPr>
        <p:txBody>
          <a:bodyPr lIns="0" tIns="0" rIns="0" bIns="0" rtlCol="0" anchor="t">
            <a:spAutoFit/>
          </a:bodyPr>
          <a:lstStyle/>
          <a:p>
            <a:pPr algn="ctr">
              <a:lnSpc>
                <a:spcPts val="2800"/>
              </a:lnSpc>
            </a:pPr>
            <a:r>
              <a:rPr lang="en-US" sz="2000" dirty="0">
                <a:solidFill>
                  <a:srgbClr val="0085DE"/>
                </a:solidFill>
                <a:latin typeface="Open Sans"/>
              </a:rPr>
              <a:t>Alveolus</a:t>
            </a:r>
          </a:p>
        </p:txBody>
      </p:sp>
      <p:sp>
        <p:nvSpPr>
          <p:cNvPr id="101" name="TextBox 101">
            <a:hlinkClick r:id="rId7" action="ppaction://hlinksldjump"/>
          </p:cNvPr>
          <p:cNvSpPr txBox="1"/>
          <p:nvPr/>
        </p:nvSpPr>
        <p:spPr>
          <a:xfrm>
            <a:off x="5931423" y="3979836"/>
            <a:ext cx="1191924" cy="335541"/>
          </a:xfrm>
          <a:prstGeom prst="rect">
            <a:avLst/>
          </a:prstGeom>
        </p:spPr>
        <p:txBody>
          <a:bodyPr lIns="0" tIns="0" rIns="0" bIns="0" rtlCol="0" anchor="t">
            <a:spAutoFit/>
          </a:bodyPr>
          <a:lstStyle/>
          <a:p>
            <a:pPr algn="ctr">
              <a:lnSpc>
                <a:spcPts val="2800"/>
              </a:lnSpc>
            </a:pPr>
            <a:r>
              <a:rPr lang="en-US" sz="2000" dirty="0" err="1">
                <a:solidFill>
                  <a:srgbClr val="0085DE"/>
                </a:solidFill>
                <a:latin typeface="Open Sans"/>
              </a:rPr>
              <a:t>Paru-paru</a:t>
            </a:r>
            <a:endParaRPr lang="en-US" sz="2000" dirty="0">
              <a:solidFill>
                <a:srgbClr val="0085DE"/>
              </a:solidFill>
              <a:latin typeface="Open Sans"/>
            </a:endParaRPr>
          </a:p>
        </p:txBody>
      </p:sp>
      <p:pic>
        <p:nvPicPr>
          <p:cNvPr id="102" name="Picture 102"/>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a:fillRect/>
          </a:stretch>
        </p:blipFill>
        <p:spPr>
          <a:xfrm>
            <a:off x="176148" y="103255"/>
            <a:ext cx="491496" cy="396826"/>
          </a:xfrm>
          <a:prstGeom prst="rect">
            <a:avLst/>
          </a:prstGeom>
        </p:spPr>
      </p:pic>
      <p:pic>
        <p:nvPicPr>
          <p:cNvPr id="107" name="Picture 53">
            <a:hlinkClick r:id="rId25" action="ppaction://hlinksldjump"/>
            <a:extLst>
              <a:ext uri="{FF2B5EF4-FFF2-40B4-BE49-F238E27FC236}">
                <a16:creationId xmlns:a16="http://schemas.microsoft.com/office/drawing/2014/main" id="{034E547E-F61B-3DF6-BAF2-ACECFDEE0229}"/>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8458200" y="103255"/>
            <a:ext cx="587142" cy="587142"/>
          </a:xfrm>
          <a:prstGeom prst="rect">
            <a:avLst/>
          </a:prstGeom>
        </p:spPr>
      </p:pic>
    </p:spTree>
    <p:custDataLst>
      <p:tags r:id="rId1"/>
    </p:custData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4FAB"/>
        </a:solidFill>
        <a:effectLst/>
      </p:bgPr>
    </p:bg>
    <p:spTree>
      <p:nvGrpSpPr>
        <p:cNvPr id="1" name=""/>
        <p:cNvGrpSpPr/>
        <p:nvPr/>
      </p:nvGrpSpPr>
      <p:grpSpPr>
        <a:xfrm>
          <a:off x="0" y="0"/>
          <a:ext cx="0" cy="0"/>
          <a:chOff x="0" y="0"/>
          <a:chExt cx="0" cy="0"/>
        </a:xfrm>
      </p:grpSpPr>
      <p:grpSp>
        <p:nvGrpSpPr>
          <p:cNvPr id="2" name="Group 2"/>
          <p:cNvGrpSpPr/>
          <p:nvPr/>
        </p:nvGrpSpPr>
        <p:grpSpPr>
          <a:xfrm>
            <a:off x="-392338" y="-315310"/>
            <a:ext cx="1813375" cy="1979875"/>
            <a:chOff x="0" y="0"/>
            <a:chExt cx="4835667" cy="5279667"/>
          </a:xfrm>
        </p:grpSpPr>
        <p:sp>
          <p:nvSpPr>
            <p:cNvPr id="3" name="Freeform 3"/>
            <p:cNvSpPr/>
            <p:nvPr/>
          </p:nvSpPr>
          <p:spPr>
            <a:xfrm>
              <a:off x="127" y="127"/>
              <a:ext cx="4835525" cy="5279517"/>
            </a:xfrm>
            <a:custGeom>
              <a:avLst/>
              <a:gdLst/>
              <a:ahLst/>
              <a:cxnLst/>
              <a:rect l="l" t="t" r="r" b="b"/>
              <a:pathLst>
                <a:path w="4835525" h="5279517">
                  <a:moveTo>
                    <a:pt x="4322826" y="0"/>
                  </a:moveTo>
                  <a:cubicBezTo>
                    <a:pt x="4030599" y="42418"/>
                    <a:pt x="3761232" y="246507"/>
                    <a:pt x="3658362" y="524002"/>
                  </a:cubicBezTo>
                  <a:cubicBezTo>
                    <a:pt x="3506597" y="928878"/>
                    <a:pt x="3710686" y="1413764"/>
                    <a:pt x="3975100" y="1725549"/>
                  </a:cubicBezTo>
                  <a:cubicBezTo>
                    <a:pt x="4262374" y="2065147"/>
                    <a:pt x="4551426" y="2357374"/>
                    <a:pt x="4677156" y="2799715"/>
                  </a:cubicBezTo>
                  <a:cubicBezTo>
                    <a:pt x="4835525" y="3356483"/>
                    <a:pt x="4659122" y="3978402"/>
                    <a:pt x="4140073" y="4278757"/>
                  </a:cubicBezTo>
                  <a:cubicBezTo>
                    <a:pt x="3880612" y="4429633"/>
                    <a:pt x="3585591" y="4475353"/>
                    <a:pt x="3282569" y="4475353"/>
                  </a:cubicBezTo>
                  <a:cubicBezTo>
                    <a:pt x="3047873" y="4475353"/>
                    <a:pt x="2808605" y="4447921"/>
                    <a:pt x="2577719" y="4420870"/>
                  </a:cubicBezTo>
                  <a:cubicBezTo>
                    <a:pt x="2378329" y="4396867"/>
                    <a:pt x="2171700" y="4376293"/>
                    <a:pt x="1967865" y="4376293"/>
                  </a:cubicBezTo>
                  <a:cubicBezTo>
                    <a:pt x="1630934" y="4376293"/>
                    <a:pt x="1302131" y="4432427"/>
                    <a:pt x="1028446" y="4621657"/>
                  </a:cubicBezTo>
                  <a:cubicBezTo>
                    <a:pt x="861949" y="4735957"/>
                    <a:pt x="728091" y="4894199"/>
                    <a:pt x="576199" y="5029835"/>
                  </a:cubicBezTo>
                  <a:cubicBezTo>
                    <a:pt x="422783" y="5165217"/>
                    <a:pt x="238252" y="5279517"/>
                    <a:pt x="34163" y="5279517"/>
                  </a:cubicBezTo>
                  <a:cubicBezTo>
                    <a:pt x="37465" y="3535934"/>
                    <a:pt x="37465" y="1790827"/>
                    <a:pt x="35814" y="45593"/>
                  </a:cubicBezTo>
                  <a:cubicBezTo>
                    <a:pt x="26035" y="45593"/>
                    <a:pt x="9779" y="1524"/>
                    <a:pt x="0" y="1524"/>
                  </a:cubicBezTo>
                  <a:lnTo>
                    <a:pt x="4322826" y="0"/>
                  </a:lnTo>
                  <a:close/>
                </a:path>
              </a:pathLst>
            </a:custGeom>
            <a:solidFill>
              <a:srgbClr val="7CBEEA"/>
            </a:solidFill>
          </p:spPr>
        </p:sp>
      </p:grpSp>
      <p:grpSp>
        <p:nvGrpSpPr>
          <p:cNvPr id="4" name="Group 4"/>
          <p:cNvGrpSpPr/>
          <p:nvPr/>
        </p:nvGrpSpPr>
        <p:grpSpPr>
          <a:xfrm>
            <a:off x="7039179" y="852957"/>
            <a:ext cx="56" cy="56"/>
            <a:chOff x="0" y="0"/>
            <a:chExt cx="149" cy="149"/>
          </a:xfrm>
        </p:grpSpPr>
        <p:sp>
          <p:nvSpPr>
            <p:cNvPr id="5" name="Freeform 5"/>
            <p:cNvSpPr/>
            <p:nvPr/>
          </p:nvSpPr>
          <p:spPr>
            <a:xfrm>
              <a:off x="0" y="0"/>
              <a:ext cx="0" cy="0"/>
            </a:xfrm>
            <a:custGeom>
              <a:avLst/>
              <a:gdLst/>
              <a:ahLst/>
              <a:cxnLst/>
              <a:rect l="l" t="t" r="r" b="b"/>
              <a:pathLst>
                <a:path/>
              </a:pathLst>
            </a:custGeom>
            <a:solidFill>
              <a:srgbClr val="27AAE1"/>
            </a:solidFill>
          </p:spPr>
        </p:sp>
      </p:grpSp>
      <p:grpSp>
        <p:nvGrpSpPr>
          <p:cNvPr id="6" name="Group 6"/>
          <p:cNvGrpSpPr/>
          <p:nvPr/>
        </p:nvGrpSpPr>
        <p:grpSpPr>
          <a:xfrm>
            <a:off x="6495178" y="752912"/>
            <a:ext cx="56" cy="56"/>
            <a:chOff x="0" y="0"/>
            <a:chExt cx="149" cy="149"/>
          </a:xfrm>
        </p:grpSpPr>
        <p:sp>
          <p:nvSpPr>
            <p:cNvPr id="7" name="Freeform 7"/>
            <p:cNvSpPr/>
            <p:nvPr/>
          </p:nvSpPr>
          <p:spPr>
            <a:xfrm>
              <a:off x="0" y="0"/>
              <a:ext cx="0" cy="0"/>
            </a:xfrm>
            <a:custGeom>
              <a:avLst/>
              <a:gdLst/>
              <a:ahLst/>
              <a:cxnLst/>
              <a:rect l="l" t="t" r="r" b="b"/>
              <a:pathLst>
                <a:path/>
              </a:pathLst>
            </a:custGeom>
            <a:solidFill>
              <a:srgbClr val="27AAE1"/>
            </a:solidFill>
          </p:spPr>
        </p:sp>
      </p:grpSp>
      <p:grpSp>
        <p:nvGrpSpPr>
          <p:cNvPr id="8" name="Group 8"/>
          <p:cNvGrpSpPr/>
          <p:nvPr/>
        </p:nvGrpSpPr>
        <p:grpSpPr>
          <a:xfrm>
            <a:off x="8707994" y="5578205"/>
            <a:ext cx="233159" cy="69749"/>
            <a:chOff x="0" y="0"/>
            <a:chExt cx="621757" cy="185996"/>
          </a:xfrm>
        </p:grpSpPr>
        <p:sp>
          <p:nvSpPr>
            <p:cNvPr id="9" name="Freeform 9"/>
            <p:cNvSpPr/>
            <p:nvPr/>
          </p:nvSpPr>
          <p:spPr>
            <a:xfrm>
              <a:off x="0" y="0"/>
              <a:ext cx="621792" cy="186055"/>
            </a:xfrm>
            <a:custGeom>
              <a:avLst/>
              <a:gdLst/>
              <a:ahLst/>
              <a:cxnLst/>
              <a:rect l="l" t="t" r="r" b="b"/>
              <a:pathLst>
                <a:path w="621792" h="186055">
                  <a:moveTo>
                    <a:pt x="21209" y="0"/>
                  </a:moveTo>
                  <a:cubicBezTo>
                    <a:pt x="7112" y="0"/>
                    <a:pt x="0" y="24511"/>
                    <a:pt x="10541" y="31623"/>
                  </a:cubicBezTo>
                  <a:cubicBezTo>
                    <a:pt x="56261" y="56134"/>
                    <a:pt x="105410" y="77216"/>
                    <a:pt x="154559" y="91313"/>
                  </a:cubicBezTo>
                  <a:cubicBezTo>
                    <a:pt x="193167" y="105410"/>
                    <a:pt x="235458" y="122936"/>
                    <a:pt x="273939" y="136906"/>
                  </a:cubicBezTo>
                  <a:cubicBezTo>
                    <a:pt x="273939" y="140462"/>
                    <a:pt x="281051" y="140462"/>
                    <a:pt x="284607" y="140462"/>
                  </a:cubicBezTo>
                  <a:lnTo>
                    <a:pt x="298704" y="147574"/>
                  </a:lnTo>
                  <a:cubicBezTo>
                    <a:pt x="358775" y="166751"/>
                    <a:pt x="422402" y="186055"/>
                    <a:pt x="485902" y="186055"/>
                  </a:cubicBezTo>
                  <a:cubicBezTo>
                    <a:pt x="514985" y="186055"/>
                    <a:pt x="543941" y="182118"/>
                    <a:pt x="572643" y="172085"/>
                  </a:cubicBezTo>
                  <a:cubicBezTo>
                    <a:pt x="583184" y="168529"/>
                    <a:pt x="586740" y="150876"/>
                    <a:pt x="572643" y="150876"/>
                  </a:cubicBezTo>
                  <a:cubicBezTo>
                    <a:pt x="564388" y="151257"/>
                    <a:pt x="556006" y="151511"/>
                    <a:pt x="547878" y="151511"/>
                  </a:cubicBezTo>
                  <a:cubicBezTo>
                    <a:pt x="475361" y="151511"/>
                    <a:pt x="403479" y="137922"/>
                    <a:pt x="337185" y="115824"/>
                  </a:cubicBezTo>
                  <a:cubicBezTo>
                    <a:pt x="368935" y="101727"/>
                    <a:pt x="403987" y="87757"/>
                    <a:pt x="435610" y="80772"/>
                  </a:cubicBezTo>
                  <a:cubicBezTo>
                    <a:pt x="463550" y="73660"/>
                    <a:pt x="491744" y="70231"/>
                    <a:pt x="519811" y="70231"/>
                  </a:cubicBezTo>
                  <a:lnTo>
                    <a:pt x="586613" y="70231"/>
                  </a:lnTo>
                  <a:cubicBezTo>
                    <a:pt x="593598" y="66675"/>
                    <a:pt x="600710" y="66675"/>
                    <a:pt x="607695" y="63119"/>
                  </a:cubicBezTo>
                  <a:cubicBezTo>
                    <a:pt x="614680" y="59690"/>
                    <a:pt x="621792" y="42164"/>
                    <a:pt x="611251" y="38608"/>
                  </a:cubicBezTo>
                  <a:cubicBezTo>
                    <a:pt x="590804" y="31750"/>
                    <a:pt x="570357" y="27940"/>
                    <a:pt x="549910" y="27940"/>
                  </a:cubicBezTo>
                  <a:cubicBezTo>
                    <a:pt x="538607" y="27940"/>
                    <a:pt x="527558" y="29083"/>
                    <a:pt x="516255" y="31623"/>
                  </a:cubicBezTo>
                  <a:cubicBezTo>
                    <a:pt x="488061" y="35052"/>
                    <a:pt x="460121" y="38608"/>
                    <a:pt x="435610" y="45720"/>
                  </a:cubicBezTo>
                  <a:cubicBezTo>
                    <a:pt x="382905" y="56261"/>
                    <a:pt x="333756" y="73660"/>
                    <a:pt x="288036" y="101854"/>
                  </a:cubicBezTo>
                  <a:cubicBezTo>
                    <a:pt x="245999" y="84455"/>
                    <a:pt x="203835" y="66802"/>
                    <a:pt x="161544" y="52705"/>
                  </a:cubicBezTo>
                  <a:cubicBezTo>
                    <a:pt x="115951" y="28067"/>
                    <a:pt x="70358" y="10541"/>
                    <a:pt x="21209" y="0"/>
                  </a:cubicBezTo>
                  <a:close/>
                </a:path>
              </a:pathLst>
            </a:custGeom>
            <a:solidFill>
              <a:srgbClr val="FFFFFF"/>
            </a:solidFill>
          </p:spPr>
        </p:sp>
      </p:grpSp>
      <p:grpSp>
        <p:nvGrpSpPr>
          <p:cNvPr id="10" name="Group 10"/>
          <p:cNvGrpSpPr/>
          <p:nvPr/>
        </p:nvGrpSpPr>
        <p:grpSpPr>
          <a:xfrm>
            <a:off x="8529307" y="5589469"/>
            <a:ext cx="184018" cy="197427"/>
            <a:chOff x="0" y="0"/>
            <a:chExt cx="490713" cy="526471"/>
          </a:xfrm>
        </p:grpSpPr>
        <p:sp>
          <p:nvSpPr>
            <p:cNvPr id="11" name="Freeform 11"/>
            <p:cNvSpPr/>
            <p:nvPr/>
          </p:nvSpPr>
          <p:spPr>
            <a:xfrm>
              <a:off x="254" y="127"/>
              <a:ext cx="490093" cy="526288"/>
            </a:xfrm>
            <a:custGeom>
              <a:avLst/>
              <a:gdLst/>
              <a:ahLst/>
              <a:cxnLst/>
              <a:rect l="l" t="t" r="r" b="b"/>
              <a:pathLst>
                <a:path w="490093" h="526288">
                  <a:moveTo>
                    <a:pt x="442595" y="0"/>
                  </a:moveTo>
                  <a:cubicBezTo>
                    <a:pt x="437134" y="0"/>
                    <a:pt x="431927" y="4572"/>
                    <a:pt x="430657" y="15494"/>
                  </a:cubicBezTo>
                  <a:cubicBezTo>
                    <a:pt x="416560" y="61087"/>
                    <a:pt x="388493" y="99695"/>
                    <a:pt x="346456" y="124206"/>
                  </a:cubicBezTo>
                  <a:cubicBezTo>
                    <a:pt x="293751" y="166370"/>
                    <a:pt x="230505" y="187325"/>
                    <a:pt x="174244" y="222504"/>
                  </a:cubicBezTo>
                  <a:cubicBezTo>
                    <a:pt x="135636" y="247015"/>
                    <a:pt x="100457" y="282194"/>
                    <a:pt x="72390" y="320802"/>
                  </a:cubicBezTo>
                  <a:cubicBezTo>
                    <a:pt x="40767" y="362966"/>
                    <a:pt x="16129" y="408559"/>
                    <a:pt x="2159" y="457708"/>
                  </a:cubicBezTo>
                  <a:cubicBezTo>
                    <a:pt x="0" y="464566"/>
                    <a:pt x="3302" y="466852"/>
                    <a:pt x="7874" y="466852"/>
                  </a:cubicBezTo>
                  <a:cubicBezTo>
                    <a:pt x="10541" y="466852"/>
                    <a:pt x="13462" y="466090"/>
                    <a:pt x="16129" y="464820"/>
                  </a:cubicBezTo>
                  <a:cubicBezTo>
                    <a:pt x="33655" y="447167"/>
                    <a:pt x="44323" y="429768"/>
                    <a:pt x="54737" y="405130"/>
                  </a:cubicBezTo>
                  <a:cubicBezTo>
                    <a:pt x="68834" y="380619"/>
                    <a:pt x="82931" y="355981"/>
                    <a:pt x="100330" y="334899"/>
                  </a:cubicBezTo>
                  <a:cubicBezTo>
                    <a:pt x="135382" y="289306"/>
                    <a:pt x="181229" y="254254"/>
                    <a:pt x="233934" y="229743"/>
                  </a:cubicBezTo>
                  <a:lnTo>
                    <a:pt x="279527" y="205232"/>
                  </a:lnTo>
                  <a:cubicBezTo>
                    <a:pt x="251333" y="254381"/>
                    <a:pt x="230378" y="306832"/>
                    <a:pt x="212725" y="359537"/>
                  </a:cubicBezTo>
                  <a:cubicBezTo>
                    <a:pt x="202184" y="384048"/>
                    <a:pt x="195199" y="408686"/>
                    <a:pt x="188087" y="429768"/>
                  </a:cubicBezTo>
                  <a:cubicBezTo>
                    <a:pt x="181102" y="457708"/>
                    <a:pt x="173990" y="485902"/>
                    <a:pt x="170561" y="513969"/>
                  </a:cubicBezTo>
                  <a:cubicBezTo>
                    <a:pt x="170561" y="522732"/>
                    <a:pt x="174879" y="526288"/>
                    <a:pt x="180213" y="526288"/>
                  </a:cubicBezTo>
                  <a:cubicBezTo>
                    <a:pt x="185420" y="526288"/>
                    <a:pt x="191643" y="522732"/>
                    <a:pt x="195199" y="517525"/>
                  </a:cubicBezTo>
                  <a:cubicBezTo>
                    <a:pt x="198628" y="506984"/>
                    <a:pt x="202184" y="493014"/>
                    <a:pt x="205740" y="478917"/>
                  </a:cubicBezTo>
                  <a:cubicBezTo>
                    <a:pt x="205740" y="468376"/>
                    <a:pt x="209169" y="454406"/>
                    <a:pt x="212725" y="440309"/>
                  </a:cubicBezTo>
                  <a:cubicBezTo>
                    <a:pt x="219837" y="415798"/>
                    <a:pt x="230378" y="387604"/>
                    <a:pt x="237363" y="363093"/>
                  </a:cubicBezTo>
                  <a:cubicBezTo>
                    <a:pt x="258572" y="313944"/>
                    <a:pt x="283083" y="268351"/>
                    <a:pt x="307721" y="222631"/>
                  </a:cubicBezTo>
                  <a:cubicBezTo>
                    <a:pt x="311150" y="215646"/>
                    <a:pt x="307721" y="201676"/>
                    <a:pt x="300609" y="198120"/>
                  </a:cubicBezTo>
                  <a:cubicBezTo>
                    <a:pt x="363855" y="173609"/>
                    <a:pt x="416560" y="124460"/>
                    <a:pt x="444627" y="64770"/>
                  </a:cubicBezTo>
                  <a:cubicBezTo>
                    <a:pt x="444627" y="68199"/>
                    <a:pt x="444627" y="68199"/>
                    <a:pt x="444627" y="71755"/>
                  </a:cubicBezTo>
                  <a:cubicBezTo>
                    <a:pt x="483235" y="148971"/>
                    <a:pt x="426974" y="229743"/>
                    <a:pt x="395478" y="299974"/>
                  </a:cubicBezTo>
                  <a:cubicBezTo>
                    <a:pt x="381381" y="331597"/>
                    <a:pt x="374269" y="363093"/>
                    <a:pt x="370840" y="398272"/>
                  </a:cubicBezTo>
                  <a:cubicBezTo>
                    <a:pt x="370840" y="422783"/>
                    <a:pt x="370840" y="468503"/>
                    <a:pt x="391922" y="482600"/>
                  </a:cubicBezTo>
                  <a:cubicBezTo>
                    <a:pt x="393827" y="483743"/>
                    <a:pt x="395859" y="484378"/>
                    <a:pt x="397637" y="484378"/>
                  </a:cubicBezTo>
                  <a:cubicBezTo>
                    <a:pt x="405765" y="484378"/>
                    <a:pt x="412242" y="473583"/>
                    <a:pt x="409448" y="464947"/>
                  </a:cubicBezTo>
                  <a:cubicBezTo>
                    <a:pt x="391795" y="429895"/>
                    <a:pt x="388239" y="387731"/>
                    <a:pt x="402336" y="349123"/>
                  </a:cubicBezTo>
                  <a:cubicBezTo>
                    <a:pt x="412877" y="317627"/>
                    <a:pt x="426974" y="286004"/>
                    <a:pt x="440944" y="254381"/>
                  </a:cubicBezTo>
                  <a:cubicBezTo>
                    <a:pt x="440944" y="264922"/>
                    <a:pt x="440944" y="271780"/>
                    <a:pt x="437388" y="278892"/>
                  </a:cubicBezTo>
                  <a:cubicBezTo>
                    <a:pt x="437388" y="288671"/>
                    <a:pt x="443484" y="307340"/>
                    <a:pt x="455422" y="307340"/>
                  </a:cubicBezTo>
                  <a:cubicBezTo>
                    <a:pt x="456438" y="307340"/>
                    <a:pt x="457327" y="307213"/>
                    <a:pt x="458470" y="306959"/>
                  </a:cubicBezTo>
                  <a:cubicBezTo>
                    <a:pt x="461899" y="303530"/>
                    <a:pt x="461899" y="303530"/>
                    <a:pt x="465455" y="299974"/>
                  </a:cubicBezTo>
                  <a:cubicBezTo>
                    <a:pt x="465455" y="296418"/>
                    <a:pt x="469011" y="296418"/>
                    <a:pt x="469011" y="292989"/>
                  </a:cubicBezTo>
                  <a:lnTo>
                    <a:pt x="469011" y="289433"/>
                  </a:lnTo>
                  <a:cubicBezTo>
                    <a:pt x="469011" y="289433"/>
                    <a:pt x="470535" y="290957"/>
                    <a:pt x="471551" y="290957"/>
                  </a:cubicBezTo>
                  <a:cubicBezTo>
                    <a:pt x="472186" y="290957"/>
                    <a:pt x="472567" y="290703"/>
                    <a:pt x="472567" y="289433"/>
                  </a:cubicBezTo>
                  <a:lnTo>
                    <a:pt x="472567" y="285877"/>
                  </a:lnTo>
                  <a:cubicBezTo>
                    <a:pt x="472567" y="282321"/>
                    <a:pt x="472567" y="278892"/>
                    <a:pt x="472567" y="275336"/>
                  </a:cubicBezTo>
                  <a:lnTo>
                    <a:pt x="472567" y="264795"/>
                  </a:lnTo>
                  <a:lnTo>
                    <a:pt x="472567" y="247142"/>
                  </a:lnTo>
                  <a:lnTo>
                    <a:pt x="472567" y="243713"/>
                  </a:lnTo>
                  <a:lnTo>
                    <a:pt x="472567" y="226060"/>
                  </a:lnTo>
                  <a:cubicBezTo>
                    <a:pt x="472567" y="218948"/>
                    <a:pt x="475996" y="211963"/>
                    <a:pt x="469011" y="211963"/>
                  </a:cubicBezTo>
                  <a:lnTo>
                    <a:pt x="461899" y="211963"/>
                  </a:lnTo>
                  <a:cubicBezTo>
                    <a:pt x="486537" y="162814"/>
                    <a:pt x="490093" y="106553"/>
                    <a:pt x="469011" y="54102"/>
                  </a:cubicBezTo>
                  <a:cubicBezTo>
                    <a:pt x="467360" y="49276"/>
                    <a:pt x="464439" y="47498"/>
                    <a:pt x="461137" y="47498"/>
                  </a:cubicBezTo>
                  <a:cubicBezTo>
                    <a:pt x="457454" y="47498"/>
                    <a:pt x="453263" y="50292"/>
                    <a:pt x="451358" y="54102"/>
                  </a:cubicBezTo>
                  <a:cubicBezTo>
                    <a:pt x="454914" y="43434"/>
                    <a:pt x="454914" y="32893"/>
                    <a:pt x="458470" y="26035"/>
                  </a:cubicBezTo>
                  <a:cubicBezTo>
                    <a:pt x="460883" y="11176"/>
                    <a:pt x="451231" y="0"/>
                    <a:pt x="442595" y="0"/>
                  </a:cubicBezTo>
                  <a:close/>
                </a:path>
              </a:pathLst>
            </a:custGeom>
            <a:solidFill>
              <a:srgbClr val="FFFFFF"/>
            </a:solidFill>
          </p:spPr>
        </p:sp>
      </p:grpSp>
      <p:grpSp>
        <p:nvGrpSpPr>
          <p:cNvPr id="12" name="Group 12"/>
          <p:cNvGrpSpPr/>
          <p:nvPr/>
        </p:nvGrpSpPr>
        <p:grpSpPr>
          <a:xfrm>
            <a:off x="8707994" y="5675586"/>
            <a:ext cx="98672" cy="55600"/>
            <a:chOff x="0" y="0"/>
            <a:chExt cx="263125" cy="148265"/>
          </a:xfrm>
        </p:grpSpPr>
        <p:sp>
          <p:nvSpPr>
            <p:cNvPr id="13" name="Freeform 13"/>
            <p:cNvSpPr/>
            <p:nvPr/>
          </p:nvSpPr>
          <p:spPr>
            <a:xfrm>
              <a:off x="0" y="127"/>
              <a:ext cx="263144" cy="148082"/>
            </a:xfrm>
            <a:custGeom>
              <a:avLst/>
              <a:gdLst/>
              <a:ahLst/>
              <a:cxnLst/>
              <a:rect l="l" t="t" r="r" b="b"/>
              <a:pathLst>
                <a:path w="263144" h="148082">
                  <a:moveTo>
                    <a:pt x="24638" y="0"/>
                  </a:moveTo>
                  <a:cubicBezTo>
                    <a:pt x="7112" y="0"/>
                    <a:pt x="0" y="31496"/>
                    <a:pt x="17653" y="35052"/>
                  </a:cubicBezTo>
                  <a:cubicBezTo>
                    <a:pt x="84455" y="35052"/>
                    <a:pt x="147701" y="59563"/>
                    <a:pt x="200279" y="105156"/>
                  </a:cubicBezTo>
                  <a:cubicBezTo>
                    <a:pt x="207391" y="112268"/>
                    <a:pt x="214376" y="119253"/>
                    <a:pt x="221488" y="126365"/>
                  </a:cubicBezTo>
                  <a:cubicBezTo>
                    <a:pt x="228473" y="133350"/>
                    <a:pt x="232029" y="143764"/>
                    <a:pt x="242570" y="147320"/>
                  </a:cubicBezTo>
                  <a:cubicBezTo>
                    <a:pt x="244094" y="147701"/>
                    <a:pt x="245364" y="148082"/>
                    <a:pt x="246761" y="148082"/>
                  </a:cubicBezTo>
                  <a:cubicBezTo>
                    <a:pt x="255778" y="148082"/>
                    <a:pt x="263144" y="138938"/>
                    <a:pt x="260223" y="129794"/>
                  </a:cubicBezTo>
                  <a:cubicBezTo>
                    <a:pt x="249555" y="108839"/>
                    <a:pt x="232029" y="87757"/>
                    <a:pt x="214503" y="73660"/>
                  </a:cubicBezTo>
                  <a:cubicBezTo>
                    <a:pt x="196977" y="56007"/>
                    <a:pt x="175895" y="45593"/>
                    <a:pt x="154813" y="35052"/>
                  </a:cubicBezTo>
                  <a:cubicBezTo>
                    <a:pt x="115951" y="10541"/>
                    <a:pt x="70358" y="0"/>
                    <a:pt x="24638" y="0"/>
                  </a:cubicBezTo>
                  <a:close/>
                </a:path>
              </a:pathLst>
            </a:custGeom>
            <a:solidFill>
              <a:srgbClr val="FFFFFF"/>
            </a:solidFill>
          </p:spPr>
        </p:sp>
      </p:grpSp>
      <p:grpSp>
        <p:nvGrpSpPr>
          <p:cNvPr id="14" name="Group 14"/>
          <p:cNvGrpSpPr/>
          <p:nvPr/>
        </p:nvGrpSpPr>
        <p:grpSpPr>
          <a:xfrm>
            <a:off x="4494421" y="5462511"/>
            <a:ext cx="403128" cy="187882"/>
            <a:chOff x="0" y="0"/>
            <a:chExt cx="1075009" cy="501018"/>
          </a:xfrm>
        </p:grpSpPr>
        <p:sp>
          <p:nvSpPr>
            <p:cNvPr id="15" name="Freeform 15"/>
            <p:cNvSpPr/>
            <p:nvPr/>
          </p:nvSpPr>
          <p:spPr>
            <a:xfrm>
              <a:off x="127" y="127"/>
              <a:ext cx="1074928" cy="500761"/>
            </a:xfrm>
            <a:custGeom>
              <a:avLst/>
              <a:gdLst/>
              <a:ahLst/>
              <a:cxnLst/>
              <a:rect l="l" t="t" r="r" b="b"/>
              <a:pathLst>
                <a:path w="1074928" h="500761">
                  <a:moveTo>
                    <a:pt x="904875" y="0"/>
                  </a:moveTo>
                  <a:cubicBezTo>
                    <a:pt x="897636" y="0"/>
                    <a:pt x="890270" y="5334"/>
                    <a:pt x="888619" y="17018"/>
                  </a:cubicBezTo>
                  <a:cubicBezTo>
                    <a:pt x="885063" y="45085"/>
                    <a:pt x="863981" y="69723"/>
                    <a:pt x="839470" y="80137"/>
                  </a:cubicBezTo>
                  <a:cubicBezTo>
                    <a:pt x="804418" y="90805"/>
                    <a:pt x="769112" y="94234"/>
                    <a:pt x="734060" y="94234"/>
                  </a:cubicBezTo>
                  <a:cubicBezTo>
                    <a:pt x="702564" y="94234"/>
                    <a:pt x="670814" y="97790"/>
                    <a:pt x="642747" y="111887"/>
                  </a:cubicBezTo>
                  <a:cubicBezTo>
                    <a:pt x="641096" y="110109"/>
                    <a:pt x="638429" y="109220"/>
                    <a:pt x="635762" y="109220"/>
                  </a:cubicBezTo>
                  <a:cubicBezTo>
                    <a:pt x="633095" y="109220"/>
                    <a:pt x="630428" y="110109"/>
                    <a:pt x="628777" y="111887"/>
                  </a:cubicBezTo>
                  <a:cubicBezTo>
                    <a:pt x="583057" y="150495"/>
                    <a:pt x="544322" y="199644"/>
                    <a:pt x="498729" y="238252"/>
                  </a:cubicBezTo>
                  <a:cubicBezTo>
                    <a:pt x="474091" y="259207"/>
                    <a:pt x="449580" y="276860"/>
                    <a:pt x="421386" y="290957"/>
                  </a:cubicBezTo>
                  <a:cubicBezTo>
                    <a:pt x="393192" y="301498"/>
                    <a:pt x="365125" y="305054"/>
                    <a:pt x="333629" y="305054"/>
                  </a:cubicBezTo>
                  <a:cubicBezTo>
                    <a:pt x="326517" y="305308"/>
                    <a:pt x="319405" y="305435"/>
                    <a:pt x="312293" y="305435"/>
                  </a:cubicBezTo>
                  <a:cubicBezTo>
                    <a:pt x="264033" y="305435"/>
                    <a:pt x="217424" y="297307"/>
                    <a:pt x="171196" y="297307"/>
                  </a:cubicBezTo>
                  <a:cubicBezTo>
                    <a:pt x="164338" y="297307"/>
                    <a:pt x="157734" y="297434"/>
                    <a:pt x="150876" y="297942"/>
                  </a:cubicBezTo>
                  <a:cubicBezTo>
                    <a:pt x="98298" y="297942"/>
                    <a:pt x="20955" y="305054"/>
                    <a:pt x="3429" y="361061"/>
                  </a:cubicBezTo>
                  <a:cubicBezTo>
                    <a:pt x="0" y="368173"/>
                    <a:pt x="3429" y="382016"/>
                    <a:pt x="17526" y="382016"/>
                  </a:cubicBezTo>
                  <a:cubicBezTo>
                    <a:pt x="42164" y="371475"/>
                    <a:pt x="70231" y="361061"/>
                    <a:pt x="98425" y="350520"/>
                  </a:cubicBezTo>
                  <a:cubicBezTo>
                    <a:pt x="116332" y="345313"/>
                    <a:pt x="136271" y="342138"/>
                    <a:pt x="156591" y="342138"/>
                  </a:cubicBezTo>
                  <a:cubicBezTo>
                    <a:pt x="164084" y="342138"/>
                    <a:pt x="171577" y="342519"/>
                    <a:pt x="179070" y="343408"/>
                  </a:cubicBezTo>
                  <a:cubicBezTo>
                    <a:pt x="217297" y="343408"/>
                    <a:pt x="255270" y="347980"/>
                    <a:pt x="292735" y="347980"/>
                  </a:cubicBezTo>
                  <a:cubicBezTo>
                    <a:pt x="320929" y="347980"/>
                    <a:pt x="348742" y="345440"/>
                    <a:pt x="375793" y="336423"/>
                  </a:cubicBezTo>
                  <a:cubicBezTo>
                    <a:pt x="459994" y="311912"/>
                    <a:pt x="537337" y="266319"/>
                    <a:pt x="604012" y="206502"/>
                  </a:cubicBezTo>
                  <a:cubicBezTo>
                    <a:pt x="656717" y="262763"/>
                    <a:pt x="723519" y="301371"/>
                    <a:pt x="800862" y="315468"/>
                  </a:cubicBezTo>
                  <a:lnTo>
                    <a:pt x="800862" y="318897"/>
                  </a:lnTo>
                  <a:cubicBezTo>
                    <a:pt x="800862" y="327660"/>
                    <a:pt x="805561" y="334010"/>
                    <a:pt x="813181" y="334010"/>
                  </a:cubicBezTo>
                  <a:cubicBezTo>
                    <a:pt x="814832" y="334010"/>
                    <a:pt x="816610" y="333756"/>
                    <a:pt x="818388" y="332994"/>
                  </a:cubicBezTo>
                  <a:lnTo>
                    <a:pt x="836041" y="326009"/>
                  </a:lnTo>
                  <a:cubicBezTo>
                    <a:pt x="920242" y="350520"/>
                    <a:pt x="1022223" y="389128"/>
                    <a:pt x="1043305" y="487426"/>
                  </a:cubicBezTo>
                  <a:cubicBezTo>
                    <a:pt x="1043305" y="494919"/>
                    <a:pt x="1048766" y="500761"/>
                    <a:pt x="1055751" y="500761"/>
                  </a:cubicBezTo>
                  <a:cubicBezTo>
                    <a:pt x="1058418" y="500761"/>
                    <a:pt x="1061339" y="499872"/>
                    <a:pt x="1064387" y="497967"/>
                  </a:cubicBezTo>
                  <a:cubicBezTo>
                    <a:pt x="1074928" y="490982"/>
                    <a:pt x="1064387" y="477012"/>
                    <a:pt x="1060831" y="466471"/>
                  </a:cubicBezTo>
                  <a:cubicBezTo>
                    <a:pt x="1064387" y="466471"/>
                    <a:pt x="1067943" y="466471"/>
                    <a:pt x="1064387" y="462915"/>
                  </a:cubicBezTo>
                  <a:cubicBezTo>
                    <a:pt x="1064387" y="459359"/>
                    <a:pt x="1064387" y="455930"/>
                    <a:pt x="1060831" y="452374"/>
                  </a:cubicBezTo>
                  <a:cubicBezTo>
                    <a:pt x="1060831" y="445262"/>
                    <a:pt x="1057275" y="438277"/>
                    <a:pt x="1057275" y="434721"/>
                  </a:cubicBezTo>
                  <a:cubicBezTo>
                    <a:pt x="1050290" y="424180"/>
                    <a:pt x="1046734" y="417322"/>
                    <a:pt x="1043305" y="406654"/>
                  </a:cubicBezTo>
                  <a:cubicBezTo>
                    <a:pt x="1029208" y="389255"/>
                    <a:pt x="1015111" y="371602"/>
                    <a:pt x="997585" y="357505"/>
                  </a:cubicBezTo>
                  <a:cubicBezTo>
                    <a:pt x="966089" y="336550"/>
                    <a:pt x="934339" y="315468"/>
                    <a:pt x="899287" y="304927"/>
                  </a:cubicBezTo>
                  <a:lnTo>
                    <a:pt x="909828" y="297815"/>
                  </a:lnTo>
                  <a:lnTo>
                    <a:pt x="923925" y="294259"/>
                  </a:lnTo>
                  <a:lnTo>
                    <a:pt x="931037" y="287274"/>
                  </a:lnTo>
                  <a:cubicBezTo>
                    <a:pt x="934466" y="283718"/>
                    <a:pt x="938022" y="280289"/>
                    <a:pt x="938022" y="276733"/>
                  </a:cubicBezTo>
                  <a:cubicBezTo>
                    <a:pt x="945007" y="266192"/>
                    <a:pt x="938022" y="245110"/>
                    <a:pt x="927481" y="245110"/>
                  </a:cubicBezTo>
                  <a:lnTo>
                    <a:pt x="913130" y="245110"/>
                  </a:lnTo>
                  <a:lnTo>
                    <a:pt x="906018" y="248666"/>
                  </a:lnTo>
                  <a:lnTo>
                    <a:pt x="892048" y="255651"/>
                  </a:lnTo>
                  <a:cubicBezTo>
                    <a:pt x="881380" y="259207"/>
                    <a:pt x="870839" y="262763"/>
                    <a:pt x="863854" y="266319"/>
                  </a:cubicBezTo>
                  <a:lnTo>
                    <a:pt x="835660" y="280416"/>
                  </a:lnTo>
                  <a:cubicBezTo>
                    <a:pt x="758317" y="259207"/>
                    <a:pt x="674116" y="241808"/>
                    <a:pt x="621411" y="178562"/>
                  </a:cubicBezTo>
                  <a:cubicBezTo>
                    <a:pt x="628523" y="171450"/>
                    <a:pt x="635508" y="164465"/>
                    <a:pt x="642493" y="157353"/>
                  </a:cubicBezTo>
                  <a:cubicBezTo>
                    <a:pt x="684657" y="132842"/>
                    <a:pt x="751459" y="139954"/>
                    <a:pt x="797052" y="132842"/>
                  </a:cubicBezTo>
                  <a:cubicBezTo>
                    <a:pt x="860298" y="125857"/>
                    <a:pt x="930656" y="90805"/>
                    <a:pt x="919988" y="17018"/>
                  </a:cubicBezTo>
                  <a:cubicBezTo>
                    <a:pt x="919988" y="6223"/>
                    <a:pt x="912495" y="0"/>
                    <a:pt x="904748" y="0"/>
                  </a:cubicBezTo>
                  <a:close/>
                </a:path>
              </a:pathLst>
            </a:custGeom>
            <a:solidFill>
              <a:srgbClr val="FFFFFF"/>
            </a:solidFill>
          </p:spPr>
        </p:sp>
      </p:grpSp>
      <p:grpSp>
        <p:nvGrpSpPr>
          <p:cNvPr id="16" name="Group 16"/>
          <p:cNvGrpSpPr/>
          <p:nvPr/>
        </p:nvGrpSpPr>
        <p:grpSpPr>
          <a:xfrm>
            <a:off x="4601089" y="5595517"/>
            <a:ext cx="21156" cy="73743"/>
            <a:chOff x="0" y="0"/>
            <a:chExt cx="56417" cy="196648"/>
          </a:xfrm>
        </p:grpSpPr>
        <p:sp>
          <p:nvSpPr>
            <p:cNvPr id="17" name="Freeform 17"/>
            <p:cNvSpPr/>
            <p:nvPr/>
          </p:nvSpPr>
          <p:spPr>
            <a:xfrm>
              <a:off x="127" y="127"/>
              <a:ext cx="56134" cy="196596"/>
            </a:xfrm>
            <a:custGeom>
              <a:avLst/>
              <a:gdLst/>
              <a:ahLst/>
              <a:cxnLst/>
              <a:rect l="l" t="t" r="r" b="b"/>
              <a:pathLst>
                <a:path w="56134" h="196596">
                  <a:moveTo>
                    <a:pt x="43053" y="0"/>
                  </a:moveTo>
                  <a:cubicBezTo>
                    <a:pt x="38354" y="0"/>
                    <a:pt x="34036" y="4826"/>
                    <a:pt x="31496" y="9906"/>
                  </a:cubicBezTo>
                  <a:cubicBezTo>
                    <a:pt x="14097" y="34544"/>
                    <a:pt x="3556" y="62611"/>
                    <a:pt x="0" y="94107"/>
                  </a:cubicBezTo>
                  <a:cubicBezTo>
                    <a:pt x="0" y="108204"/>
                    <a:pt x="0" y="125730"/>
                    <a:pt x="0" y="143256"/>
                  </a:cubicBezTo>
                  <a:cubicBezTo>
                    <a:pt x="0" y="160909"/>
                    <a:pt x="3556" y="178308"/>
                    <a:pt x="14097" y="192405"/>
                  </a:cubicBezTo>
                  <a:cubicBezTo>
                    <a:pt x="15621" y="195326"/>
                    <a:pt x="17653" y="196596"/>
                    <a:pt x="19812" y="196596"/>
                  </a:cubicBezTo>
                  <a:cubicBezTo>
                    <a:pt x="22733" y="196596"/>
                    <a:pt x="26035" y="194564"/>
                    <a:pt x="28067" y="192405"/>
                  </a:cubicBezTo>
                  <a:cubicBezTo>
                    <a:pt x="31496" y="188976"/>
                    <a:pt x="35052" y="181864"/>
                    <a:pt x="35052" y="175006"/>
                  </a:cubicBezTo>
                  <a:cubicBezTo>
                    <a:pt x="28067" y="146939"/>
                    <a:pt x="28067" y="118745"/>
                    <a:pt x="31496" y="90678"/>
                  </a:cubicBezTo>
                  <a:cubicBezTo>
                    <a:pt x="31496" y="69723"/>
                    <a:pt x="42164" y="45085"/>
                    <a:pt x="52705" y="24130"/>
                  </a:cubicBezTo>
                  <a:cubicBezTo>
                    <a:pt x="56134" y="17018"/>
                    <a:pt x="56134" y="6477"/>
                    <a:pt x="49149" y="2921"/>
                  </a:cubicBezTo>
                  <a:cubicBezTo>
                    <a:pt x="47117" y="762"/>
                    <a:pt x="45085" y="0"/>
                    <a:pt x="43053" y="0"/>
                  </a:cubicBezTo>
                  <a:close/>
                </a:path>
              </a:pathLst>
            </a:custGeom>
            <a:solidFill>
              <a:srgbClr val="FFFFFF"/>
            </a:solidFill>
          </p:spPr>
        </p:sp>
      </p:grpSp>
      <p:grpSp>
        <p:nvGrpSpPr>
          <p:cNvPr id="18" name="Group 18"/>
          <p:cNvGrpSpPr/>
          <p:nvPr/>
        </p:nvGrpSpPr>
        <p:grpSpPr>
          <a:xfrm>
            <a:off x="4751290" y="5571990"/>
            <a:ext cx="30318" cy="154867"/>
            <a:chOff x="0" y="0"/>
            <a:chExt cx="80847" cy="412977"/>
          </a:xfrm>
        </p:grpSpPr>
        <p:sp>
          <p:nvSpPr>
            <p:cNvPr id="19" name="Freeform 19"/>
            <p:cNvSpPr/>
            <p:nvPr/>
          </p:nvSpPr>
          <p:spPr>
            <a:xfrm>
              <a:off x="0" y="127"/>
              <a:ext cx="80899" cy="412750"/>
            </a:xfrm>
            <a:custGeom>
              <a:avLst/>
              <a:gdLst/>
              <a:ahLst/>
              <a:cxnLst/>
              <a:rect l="l" t="t" r="r" b="b"/>
              <a:pathLst>
                <a:path w="80899" h="412750">
                  <a:moveTo>
                    <a:pt x="18669" y="0"/>
                  </a:moveTo>
                  <a:cubicBezTo>
                    <a:pt x="12319" y="0"/>
                    <a:pt x="6985" y="3810"/>
                    <a:pt x="6985" y="13081"/>
                  </a:cubicBezTo>
                  <a:cubicBezTo>
                    <a:pt x="0" y="79629"/>
                    <a:pt x="3556" y="142748"/>
                    <a:pt x="14097" y="209550"/>
                  </a:cubicBezTo>
                  <a:cubicBezTo>
                    <a:pt x="17653" y="241046"/>
                    <a:pt x="24638" y="272669"/>
                    <a:pt x="31750" y="300863"/>
                  </a:cubicBezTo>
                  <a:cubicBezTo>
                    <a:pt x="35179" y="335915"/>
                    <a:pt x="42291" y="370967"/>
                    <a:pt x="52832" y="402717"/>
                  </a:cubicBezTo>
                  <a:cubicBezTo>
                    <a:pt x="55626" y="409702"/>
                    <a:pt x="60198" y="412750"/>
                    <a:pt x="64770" y="412750"/>
                  </a:cubicBezTo>
                  <a:cubicBezTo>
                    <a:pt x="71755" y="412750"/>
                    <a:pt x="78740" y="406146"/>
                    <a:pt x="80899" y="395605"/>
                  </a:cubicBezTo>
                  <a:cubicBezTo>
                    <a:pt x="77343" y="367538"/>
                    <a:pt x="73787" y="339471"/>
                    <a:pt x="66802" y="311404"/>
                  </a:cubicBezTo>
                  <a:cubicBezTo>
                    <a:pt x="63246" y="279781"/>
                    <a:pt x="59690" y="248285"/>
                    <a:pt x="56261" y="216535"/>
                  </a:cubicBezTo>
                  <a:cubicBezTo>
                    <a:pt x="49149" y="149987"/>
                    <a:pt x="45593" y="83185"/>
                    <a:pt x="38608" y="16510"/>
                  </a:cubicBezTo>
                  <a:cubicBezTo>
                    <a:pt x="36703" y="6477"/>
                    <a:pt x="26797" y="0"/>
                    <a:pt x="18669" y="0"/>
                  </a:cubicBezTo>
                  <a:close/>
                </a:path>
              </a:pathLst>
            </a:custGeom>
            <a:solidFill>
              <a:srgbClr val="FFFFFF"/>
            </a:solidFill>
          </p:spPr>
        </p:sp>
      </p:grpSp>
      <p:grpSp>
        <p:nvGrpSpPr>
          <p:cNvPr id="20" name="Group 20"/>
          <p:cNvGrpSpPr/>
          <p:nvPr/>
        </p:nvGrpSpPr>
        <p:grpSpPr>
          <a:xfrm>
            <a:off x="4620857" y="5482100"/>
            <a:ext cx="92287" cy="39618"/>
            <a:chOff x="0" y="0"/>
            <a:chExt cx="246098" cy="105648"/>
          </a:xfrm>
        </p:grpSpPr>
        <p:sp>
          <p:nvSpPr>
            <p:cNvPr id="21" name="Freeform 21"/>
            <p:cNvSpPr/>
            <p:nvPr/>
          </p:nvSpPr>
          <p:spPr>
            <a:xfrm>
              <a:off x="127" y="127"/>
              <a:ext cx="245745" cy="105410"/>
            </a:xfrm>
            <a:custGeom>
              <a:avLst/>
              <a:gdLst/>
              <a:ahLst/>
              <a:cxnLst/>
              <a:rect l="l" t="t" r="r" b="b"/>
              <a:pathLst>
                <a:path w="245745" h="105410">
                  <a:moveTo>
                    <a:pt x="31623" y="0"/>
                  </a:moveTo>
                  <a:cubicBezTo>
                    <a:pt x="24638" y="3429"/>
                    <a:pt x="17526" y="3429"/>
                    <a:pt x="14097" y="6985"/>
                  </a:cubicBezTo>
                  <a:cubicBezTo>
                    <a:pt x="3429" y="14097"/>
                    <a:pt x="0" y="38608"/>
                    <a:pt x="14097" y="42037"/>
                  </a:cubicBezTo>
                  <a:cubicBezTo>
                    <a:pt x="35179" y="45593"/>
                    <a:pt x="56134" y="49149"/>
                    <a:pt x="80772" y="49149"/>
                  </a:cubicBezTo>
                  <a:cubicBezTo>
                    <a:pt x="129921" y="56134"/>
                    <a:pt x="175641" y="73660"/>
                    <a:pt x="217678" y="101854"/>
                  </a:cubicBezTo>
                  <a:cubicBezTo>
                    <a:pt x="221488" y="104267"/>
                    <a:pt x="225171" y="105410"/>
                    <a:pt x="228600" y="105410"/>
                  </a:cubicBezTo>
                  <a:cubicBezTo>
                    <a:pt x="234823" y="105410"/>
                    <a:pt x="240030" y="101600"/>
                    <a:pt x="242189" y="94742"/>
                  </a:cubicBezTo>
                  <a:cubicBezTo>
                    <a:pt x="245745" y="80645"/>
                    <a:pt x="242189" y="70231"/>
                    <a:pt x="231648" y="63246"/>
                  </a:cubicBezTo>
                  <a:cubicBezTo>
                    <a:pt x="200152" y="42037"/>
                    <a:pt x="168402" y="24638"/>
                    <a:pt x="129794" y="14097"/>
                  </a:cubicBezTo>
                  <a:cubicBezTo>
                    <a:pt x="112395" y="10541"/>
                    <a:pt x="94742" y="6985"/>
                    <a:pt x="73787" y="3429"/>
                  </a:cubicBezTo>
                  <a:lnTo>
                    <a:pt x="49149" y="0"/>
                  </a:lnTo>
                  <a:close/>
                </a:path>
              </a:pathLst>
            </a:custGeom>
            <a:solidFill>
              <a:srgbClr val="FFFFFF"/>
            </a:solidFill>
          </p:spPr>
        </p:sp>
      </p:grpSp>
      <p:grpSp>
        <p:nvGrpSpPr>
          <p:cNvPr id="22" name="Group 22"/>
          <p:cNvGrpSpPr/>
          <p:nvPr/>
        </p:nvGrpSpPr>
        <p:grpSpPr>
          <a:xfrm>
            <a:off x="6109264" y="9788245"/>
            <a:ext cx="115941" cy="113695"/>
            <a:chOff x="0" y="0"/>
            <a:chExt cx="309176" cy="303187"/>
          </a:xfrm>
        </p:grpSpPr>
        <p:sp>
          <p:nvSpPr>
            <p:cNvPr id="23" name="Freeform 23"/>
            <p:cNvSpPr/>
            <p:nvPr/>
          </p:nvSpPr>
          <p:spPr>
            <a:xfrm>
              <a:off x="0" y="0"/>
              <a:ext cx="309118" cy="303149"/>
            </a:xfrm>
            <a:custGeom>
              <a:avLst/>
              <a:gdLst/>
              <a:ahLst/>
              <a:cxnLst/>
              <a:rect l="l" t="t" r="r" b="b"/>
              <a:pathLst>
                <a:path w="309118" h="303149">
                  <a:moveTo>
                    <a:pt x="269240" y="0"/>
                  </a:moveTo>
                  <a:cubicBezTo>
                    <a:pt x="266192" y="0"/>
                    <a:pt x="263017" y="381"/>
                    <a:pt x="260096" y="1524"/>
                  </a:cubicBezTo>
                  <a:lnTo>
                    <a:pt x="161544" y="1524"/>
                  </a:lnTo>
                  <a:cubicBezTo>
                    <a:pt x="119507" y="1524"/>
                    <a:pt x="80899" y="5080"/>
                    <a:pt x="42164" y="5080"/>
                  </a:cubicBezTo>
                  <a:lnTo>
                    <a:pt x="21209" y="5080"/>
                  </a:lnTo>
                  <a:cubicBezTo>
                    <a:pt x="10541" y="5080"/>
                    <a:pt x="0" y="33147"/>
                    <a:pt x="17653" y="33147"/>
                  </a:cubicBezTo>
                  <a:lnTo>
                    <a:pt x="38608" y="33147"/>
                  </a:lnTo>
                  <a:cubicBezTo>
                    <a:pt x="91313" y="68199"/>
                    <a:pt x="140462" y="106807"/>
                    <a:pt x="182626" y="155956"/>
                  </a:cubicBezTo>
                  <a:cubicBezTo>
                    <a:pt x="200152" y="176911"/>
                    <a:pt x="221234" y="201549"/>
                    <a:pt x="238760" y="226060"/>
                  </a:cubicBezTo>
                  <a:cubicBezTo>
                    <a:pt x="252857" y="250571"/>
                    <a:pt x="270510" y="275336"/>
                    <a:pt x="287909" y="299847"/>
                  </a:cubicBezTo>
                  <a:cubicBezTo>
                    <a:pt x="289560" y="302006"/>
                    <a:pt x="291465" y="303149"/>
                    <a:pt x="293370" y="303149"/>
                  </a:cubicBezTo>
                  <a:cubicBezTo>
                    <a:pt x="300482" y="303149"/>
                    <a:pt x="309118" y="291338"/>
                    <a:pt x="309118" y="285877"/>
                  </a:cubicBezTo>
                  <a:cubicBezTo>
                    <a:pt x="295021" y="254254"/>
                    <a:pt x="277368" y="222758"/>
                    <a:pt x="256413" y="198120"/>
                  </a:cubicBezTo>
                  <a:cubicBezTo>
                    <a:pt x="238760" y="170053"/>
                    <a:pt x="217805" y="141859"/>
                    <a:pt x="193167" y="120904"/>
                  </a:cubicBezTo>
                  <a:cubicBezTo>
                    <a:pt x="161417" y="85852"/>
                    <a:pt x="126365" y="57785"/>
                    <a:pt x="87757" y="33147"/>
                  </a:cubicBezTo>
                  <a:lnTo>
                    <a:pt x="224790" y="33147"/>
                  </a:lnTo>
                  <a:cubicBezTo>
                    <a:pt x="245999" y="33147"/>
                    <a:pt x="266954" y="33147"/>
                    <a:pt x="288036" y="22606"/>
                  </a:cubicBezTo>
                  <a:cubicBezTo>
                    <a:pt x="295148" y="19050"/>
                    <a:pt x="298577" y="8509"/>
                    <a:pt x="291592" y="4953"/>
                  </a:cubicBezTo>
                  <a:cubicBezTo>
                    <a:pt x="284099" y="2540"/>
                    <a:pt x="276606" y="0"/>
                    <a:pt x="269240" y="0"/>
                  </a:cubicBezTo>
                  <a:close/>
                </a:path>
              </a:pathLst>
            </a:custGeom>
            <a:solidFill>
              <a:srgbClr val="FFFFFF"/>
            </a:solidFill>
          </p:spPr>
        </p:sp>
      </p:grpSp>
      <p:grpSp>
        <p:nvGrpSpPr>
          <p:cNvPr id="24" name="Group 24"/>
          <p:cNvGrpSpPr/>
          <p:nvPr/>
        </p:nvGrpSpPr>
        <p:grpSpPr>
          <a:xfrm>
            <a:off x="6044686" y="9658459"/>
            <a:ext cx="73852" cy="120132"/>
            <a:chOff x="0" y="0"/>
            <a:chExt cx="196938" cy="320352"/>
          </a:xfrm>
        </p:grpSpPr>
        <p:sp>
          <p:nvSpPr>
            <p:cNvPr id="25" name="Freeform 25"/>
            <p:cNvSpPr/>
            <p:nvPr/>
          </p:nvSpPr>
          <p:spPr>
            <a:xfrm>
              <a:off x="127" y="127"/>
              <a:ext cx="196596" cy="319913"/>
            </a:xfrm>
            <a:custGeom>
              <a:avLst/>
              <a:gdLst/>
              <a:ahLst/>
              <a:cxnLst/>
              <a:rect l="l" t="t" r="r" b="b"/>
              <a:pathLst>
                <a:path w="196596" h="319913">
                  <a:moveTo>
                    <a:pt x="17526" y="0"/>
                  </a:moveTo>
                  <a:cubicBezTo>
                    <a:pt x="10541" y="0"/>
                    <a:pt x="3556" y="10541"/>
                    <a:pt x="3556" y="14097"/>
                  </a:cubicBezTo>
                  <a:cubicBezTo>
                    <a:pt x="0" y="24638"/>
                    <a:pt x="3556" y="31496"/>
                    <a:pt x="10541" y="38608"/>
                  </a:cubicBezTo>
                  <a:cubicBezTo>
                    <a:pt x="24638" y="45593"/>
                    <a:pt x="38735" y="52705"/>
                    <a:pt x="52705" y="63119"/>
                  </a:cubicBezTo>
                  <a:cubicBezTo>
                    <a:pt x="63246" y="73660"/>
                    <a:pt x="77343" y="80772"/>
                    <a:pt x="87757" y="94615"/>
                  </a:cubicBezTo>
                  <a:cubicBezTo>
                    <a:pt x="108839" y="115824"/>
                    <a:pt x="126365" y="140335"/>
                    <a:pt x="136906" y="168402"/>
                  </a:cubicBezTo>
                  <a:cubicBezTo>
                    <a:pt x="151003" y="196342"/>
                    <a:pt x="161544" y="228092"/>
                    <a:pt x="165100" y="259588"/>
                  </a:cubicBezTo>
                  <a:lnTo>
                    <a:pt x="165100" y="305308"/>
                  </a:lnTo>
                  <a:cubicBezTo>
                    <a:pt x="165100" y="311404"/>
                    <a:pt x="167640" y="319913"/>
                    <a:pt x="175133" y="319913"/>
                  </a:cubicBezTo>
                  <a:cubicBezTo>
                    <a:pt x="176276" y="319913"/>
                    <a:pt x="177673" y="319786"/>
                    <a:pt x="179070" y="319278"/>
                  </a:cubicBezTo>
                  <a:cubicBezTo>
                    <a:pt x="189611" y="319278"/>
                    <a:pt x="193167" y="308610"/>
                    <a:pt x="193167" y="298069"/>
                  </a:cubicBezTo>
                  <a:cubicBezTo>
                    <a:pt x="196596" y="234950"/>
                    <a:pt x="179070" y="175260"/>
                    <a:pt x="151003" y="118999"/>
                  </a:cubicBezTo>
                  <a:cubicBezTo>
                    <a:pt x="133350" y="94488"/>
                    <a:pt x="115951" y="69850"/>
                    <a:pt x="94742" y="52451"/>
                  </a:cubicBezTo>
                  <a:cubicBezTo>
                    <a:pt x="73787" y="28194"/>
                    <a:pt x="49149" y="10541"/>
                    <a:pt x="17526" y="0"/>
                  </a:cubicBezTo>
                  <a:close/>
                </a:path>
              </a:pathLst>
            </a:custGeom>
            <a:solidFill>
              <a:srgbClr val="FFFFFF"/>
            </a:solidFill>
          </p:spPr>
        </p:sp>
      </p:grpSp>
      <p:grpSp>
        <p:nvGrpSpPr>
          <p:cNvPr id="26" name="Group 26"/>
          <p:cNvGrpSpPr/>
          <p:nvPr/>
        </p:nvGrpSpPr>
        <p:grpSpPr>
          <a:xfrm>
            <a:off x="6175119" y="9546595"/>
            <a:ext cx="192070" cy="59428"/>
            <a:chOff x="0" y="0"/>
            <a:chExt cx="512185" cy="158475"/>
          </a:xfrm>
        </p:grpSpPr>
        <p:sp>
          <p:nvSpPr>
            <p:cNvPr id="27" name="Freeform 27"/>
            <p:cNvSpPr/>
            <p:nvPr/>
          </p:nvSpPr>
          <p:spPr>
            <a:xfrm>
              <a:off x="0" y="127"/>
              <a:ext cx="512191" cy="158242"/>
            </a:xfrm>
            <a:custGeom>
              <a:avLst/>
              <a:gdLst/>
              <a:ahLst/>
              <a:cxnLst/>
              <a:rect l="l" t="t" r="r" b="b"/>
              <a:pathLst>
                <a:path w="512191" h="158242">
                  <a:moveTo>
                    <a:pt x="347853" y="0"/>
                  </a:moveTo>
                  <a:cubicBezTo>
                    <a:pt x="337185" y="0"/>
                    <a:pt x="326644" y="14097"/>
                    <a:pt x="319659" y="20955"/>
                  </a:cubicBezTo>
                  <a:cubicBezTo>
                    <a:pt x="302006" y="38608"/>
                    <a:pt x="284607" y="52451"/>
                    <a:pt x="263398" y="66548"/>
                  </a:cubicBezTo>
                  <a:cubicBezTo>
                    <a:pt x="252857" y="73660"/>
                    <a:pt x="242316" y="80645"/>
                    <a:pt x="231902" y="87757"/>
                  </a:cubicBezTo>
                  <a:cubicBezTo>
                    <a:pt x="190754" y="83566"/>
                    <a:pt x="150749" y="81788"/>
                    <a:pt x="110617" y="81788"/>
                  </a:cubicBezTo>
                  <a:cubicBezTo>
                    <a:pt x="82169" y="81788"/>
                    <a:pt x="53721" y="82677"/>
                    <a:pt x="24638" y="84201"/>
                  </a:cubicBezTo>
                  <a:cubicBezTo>
                    <a:pt x="7112" y="84201"/>
                    <a:pt x="0" y="115697"/>
                    <a:pt x="17653" y="115697"/>
                  </a:cubicBezTo>
                  <a:cubicBezTo>
                    <a:pt x="73787" y="115697"/>
                    <a:pt x="130048" y="115697"/>
                    <a:pt x="186182" y="122809"/>
                  </a:cubicBezTo>
                  <a:cubicBezTo>
                    <a:pt x="186182" y="126365"/>
                    <a:pt x="189738" y="136906"/>
                    <a:pt x="196850" y="136906"/>
                  </a:cubicBezTo>
                  <a:cubicBezTo>
                    <a:pt x="210820" y="133350"/>
                    <a:pt x="224790" y="126365"/>
                    <a:pt x="235458" y="122809"/>
                  </a:cubicBezTo>
                  <a:lnTo>
                    <a:pt x="256540" y="122809"/>
                  </a:lnTo>
                  <a:cubicBezTo>
                    <a:pt x="295148" y="126365"/>
                    <a:pt x="337185" y="133350"/>
                    <a:pt x="375920" y="136906"/>
                  </a:cubicBezTo>
                  <a:cubicBezTo>
                    <a:pt x="411099" y="147447"/>
                    <a:pt x="449707" y="154305"/>
                    <a:pt x="488315" y="157861"/>
                  </a:cubicBezTo>
                  <a:cubicBezTo>
                    <a:pt x="489204" y="158115"/>
                    <a:pt x="489966" y="158242"/>
                    <a:pt x="490855" y="158242"/>
                  </a:cubicBezTo>
                  <a:cubicBezTo>
                    <a:pt x="500888" y="158242"/>
                    <a:pt x="512191" y="139700"/>
                    <a:pt x="502412" y="133223"/>
                  </a:cubicBezTo>
                  <a:cubicBezTo>
                    <a:pt x="460375" y="119126"/>
                    <a:pt x="421767" y="108712"/>
                    <a:pt x="379476" y="105156"/>
                  </a:cubicBezTo>
                  <a:cubicBezTo>
                    <a:pt x="351282" y="98171"/>
                    <a:pt x="319786" y="98171"/>
                    <a:pt x="291719" y="94615"/>
                  </a:cubicBezTo>
                  <a:cubicBezTo>
                    <a:pt x="305816" y="84074"/>
                    <a:pt x="316357" y="73660"/>
                    <a:pt x="326771" y="59563"/>
                  </a:cubicBezTo>
                  <a:cubicBezTo>
                    <a:pt x="337312" y="49022"/>
                    <a:pt x="347980" y="35052"/>
                    <a:pt x="351409" y="20955"/>
                  </a:cubicBezTo>
                  <a:cubicBezTo>
                    <a:pt x="354965" y="13970"/>
                    <a:pt x="361950" y="0"/>
                    <a:pt x="347980" y="0"/>
                  </a:cubicBezTo>
                  <a:close/>
                </a:path>
              </a:pathLst>
            </a:custGeom>
            <a:solidFill>
              <a:srgbClr val="FFFFFF"/>
            </a:solidFill>
          </p:spPr>
        </p:sp>
      </p:grpSp>
      <p:grpSp>
        <p:nvGrpSpPr>
          <p:cNvPr id="28" name="Group 28"/>
          <p:cNvGrpSpPr/>
          <p:nvPr/>
        </p:nvGrpSpPr>
        <p:grpSpPr>
          <a:xfrm>
            <a:off x="5830684" y="9851946"/>
            <a:ext cx="189070" cy="95938"/>
            <a:chOff x="0" y="0"/>
            <a:chExt cx="504187" cy="255835"/>
          </a:xfrm>
        </p:grpSpPr>
        <p:sp>
          <p:nvSpPr>
            <p:cNvPr id="29" name="Freeform 29"/>
            <p:cNvSpPr/>
            <p:nvPr/>
          </p:nvSpPr>
          <p:spPr>
            <a:xfrm>
              <a:off x="0" y="0"/>
              <a:ext cx="504190" cy="255651"/>
            </a:xfrm>
            <a:custGeom>
              <a:avLst/>
              <a:gdLst/>
              <a:ahLst/>
              <a:cxnLst/>
              <a:rect l="l" t="t" r="r" b="b"/>
              <a:pathLst>
                <a:path w="504190" h="255651">
                  <a:moveTo>
                    <a:pt x="265176" y="127"/>
                  </a:moveTo>
                  <a:cubicBezTo>
                    <a:pt x="261620" y="127"/>
                    <a:pt x="258191" y="3683"/>
                    <a:pt x="258191" y="3683"/>
                  </a:cubicBezTo>
                  <a:cubicBezTo>
                    <a:pt x="247650" y="3683"/>
                    <a:pt x="240538" y="42291"/>
                    <a:pt x="244094" y="52832"/>
                  </a:cubicBezTo>
                  <a:cubicBezTo>
                    <a:pt x="244094" y="59817"/>
                    <a:pt x="244094" y="63373"/>
                    <a:pt x="244094" y="70231"/>
                  </a:cubicBezTo>
                  <a:cubicBezTo>
                    <a:pt x="244094" y="84328"/>
                    <a:pt x="247650" y="98298"/>
                    <a:pt x="254635" y="112395"/>
                  </a:cubicBezTo>
                  <a:cubicBezTo>
                    <a:pt x="261620" y="130048"/>
                    <a:pt x="268732" y="143891"/>
                    <a:pt x="279273" y="161544"/>
                  </a:cubicBezTo>
                  <a:lnTo>
                    <a:pt x="128270" y="161544"/>
                  </a:lnTo>
                  <a:cubicBezTo>
                    <a:pt x="121793" y="160655"/>
                    <a:pt x="114808" y="160274"/>
                    <a:pt x="107823" y="160274"/>
                  </a:cubicBezTo>
                  <a:cubicBezTo>
                    <a:pt x="88900" y="160274"/>
                    <a:pt x="69088" y="163576"/>
                    <a:pt x="50927" y="168529"/>
                  </a:cubicBezTo>
                  <a:cubicBezTo>
                    <a:pt x="29845" y="175641"/>
                    <a:pt x="12319" y="193294"/>
                    <a:pt x="5334" y="214249"/>
                  </a:cubicBezTo>
                  <a:cubicBezTo>
                    <a:pt x="0" y="230124"/>
                    <a:pt x="2667" y="255651"/>
                    <a:pt x="13208" y="255651"/>
                  </a:cubicBezTo>
                  <a:cubicBezTo>
                    <a:pt x="16764" y="255651"/>
                    <a:pt x="21209" y="252857"/>
                    <a:pt x="26416" y="245745"/>
                  </a:cubicBezTo>
                  <a:cubicBezTo>
                    <a:pt x="54102" y="208153"/>
                    <a:pt x="101346" y="202819"/>
                    <a:pt x="146685" y="202819"/>
                  </a:cubicBezTo>
                  <a:cubicBezTo>
                    <a:pt x="164719" y="202819"/>
                    <a:pt x="182499" y="203708"/>
                    <a:pt x="198501" y="203708"/>
                  </a:cubicBezTo>
                  <a:cubicBezTo>
                    <a:pt x="293370" y="203708"/>
                    <a:pt x="391795" y="203708"/>
                    <a:pt x="486664" y="200152"/>
                  </a:cubicBezTo>
                  <a:cubicBezTo>
                    <a:pt x="500634" y="200152"/>
                    <a:pt x="504190" y="165100"/>
                    <a:pt x="490093" y="165100"/>
                  </a:cubicBezTo>
                  <a:cubicBezTo>
                    <a:pt x="433959" y="161544"/>
                    <a:pt x="381254" y="161544"/>
                    <a:pt x="324993" y="161544"/>
                  </a:cubicBezTo>
                  <a:cubicBezTo>
                    <a:pt x="318008" y="151003"/>
                    <a:pt x="311023" y="143891"/>
                    <a:pt x="303911" y="137033"/>
                  </a:cubicBezTo>
                  <a:cubicBezTo>
                    <a:pt x="300355" y="130048"/>
                    <a:pt x="300355" y="126492"/>
                    <a:pt x="296926" y="119380"/>
                  </a:cubicBezTo>
                  <a:cubicBezTo>
                    <a:pt x="296926" y="119380"/>
                    <a:pt x="296926" y="115951"/>
                    <a:pt x="296926" y="115951"/>
                  </a:cubicBezTo>
                  <a:cubicBezTo>
                    <a:pt x="296926" y="112395"/>
                    <a:pt x="296926" y="108839"/>
                    <a:pt x="293370" y="105410"/>
                  </a:cubicBezTo>
                  <a:cubicBezTo>
                    <a:pt x="282829" y="73787"/>
                    <a:pt x="279273" y="42291"/>
                    <a:pt x="275717" y="6985"/>
                  </a:cubicBezTo>
                  <a:cubicBezTo>
                    <a:pt x="275717" y="3556"/>
                    <a:pt x="272288" y="0"/>
                    <a:pt x="268732" y="0"/>
                  </a:cubicBezTo>
                  <a:close/>
                </a:path>
              </a:pathLst>
            </a:custGeom>
            <a:solidFill>
              <a:srgbClr val="FFFFFF"/>
            </a:solidFill>
          </p:spPr>
        </p:sp>
      </p:grpSp>
      <p:grpSp>
        <p:nvGrpSpPr>
          <p:cNvPr id="30" name="Group 30"/>
          <p:cNvGrpSpPr/>
          <p:nvPr/>
        </p:nvGrpSpPr>
        <p:grpSpPr>
          <a:xfrm>
            <a:off x="5959119" y="9963199"/>
            <a:ext cx="47420" cy="75575"/>
            <a:chOff x="0" y="0"/>
            <a:chExt cx="126453" cy="201532"/>
          </a:xfrm>
        </p:grpSpPr>
        <p:sp>
          <p:nvSpPr>
            <p:cNvPr id="31" name="Freeform 31"/>
            <p:cNvSpPr/>
            <p:nvPr/>
          </p:nvSpPr>
          <p:spPr>
            <a:xfrm>
              <a:off x="0" y="0"/>
              <a:ext cx="126619" cy="201422"/>
            </a:xfrm>
            <a:custGeom>
              <a:avLst/>
              <a:gdLst/>
              <a:ahLst/>
              <a:cxnLst/>
              <a:rect l="l" t="t" r="r" b="b"/>
              <a:pathLst>
                <a:path w="126619" h="201422">
                  <a:moveTo>
                    <a:pt x="16256" y="0"/>
                  </a:moveTo>
                  <a:cubicBezTo>
                    <a:pt x="12319" y="0"/>
                    <a:pt x="8763" y="1778"/>
                    <a:pt x="6985" y="5334"/>
                  </a:cubicBezTo>
                  <a:cubicBezTo>
                    <a:pt x="0" y="15875"/>
                    <a:pt x="0" y="26289"/>
                    <a:pt x="6985" y="33401"/>
                  </a:cubicBezTo>
                  <a:lnTo>
                    <a:pt x="52705" y="114046"/>
                  </a:lnTo>
                  <a:lnTo>
                    <a:pt x="77343" y="156210"/>
                  </a:lnTo>
                  <a:cubicBezTo>
                    <a:pt x="84328" y="170307"/>
                    <a:pt x="94869" y="187706"/>
                    <a:pt x="105537" y="198374"/>
                  </a:cubicBezTo>
                  <a:cubicBezTo>
                    <a:pt x="106680" y="200533"/>
                    <a:pt x="108204" y="201422"/>
                    <a:pt x="109982" y="201422"/>
                  </a:cubicBezTo>
                  <a:cubicBezTo>
                    <a:pt x="113284" y="201422"/>
                    <a:pt x="117221" y="198374"/>
                    <a:pt x="119634" y="198374"/>
                  </a:cubicBezTo>
                  <a:cubicBezTo>
                    <a:pt x="126619" y="191262"/>
                    <a:pt x="126619" y="184277"/>
                    <a:pt x="123063" y="177165"/>
                  </a:cubicBezTo>
                  <a:cubicBezTo>
                    <a:pt x="116078" y="159766"/>
                    <a:pt x="108966" y="145669"/>
                    <a:pt x="98425" y="131572"/>
                  </a:cubicBezTo>
                  <a:lnTo>
                    <a:pt x="77343" y="93091"/>
                  </a:lnTo>
                  <a:cubicBezTo>
                    <a:pt x="59690" y="64897"/>
                    <a:pt x="42164" y="36830"/>
                    <a:pt x="28194" y="5334"/>
                  </a:cubicBezTo>
                  <a:cubicBezTo>
                    <a:pt x="24638" y="1778"/>
                    <a:pt x="20193" y="0"/>
                    <a:pt x="16256" y="0"/>
                  </a:cubicBezTo>
                  <a:close/>
                </a:path>
              </a:pathLst>
            </a:custGeom>
            <a:solidFill>
              <a:srgbClr val="FFFFFF"/>
            </a:solidFill>
          </p:spPr>
        </p:sp>
      </p:grpSp>
      <p:grpSp>
        <p:nvGrpSpPr>
          <p:cNvPr id="32" name="Group 32"/>
          <p:cNvGrpSpPr/>
          <p:nvPr/>
        </p:nvGrpSpPr>
        <p:grpSpPr>
          <a:xfrm>
            <a:off x="7004918" y="9454930"/>
            <a:ext cx="264809" cy="273945"/>
            <a:chOff x="0" y="0"/>
            <a:chExt cx="706158" cy="730519"/>
          </a:xfrm>
        </p:grpSpPr>
        <p:sp>
          <p:nvSpPr>
            <p:cNvPr id="33" name="Freeform 33"/>
            <p:cNvSpPr/>
            <p:nvPr/>
          </p:nvSpPr>
          <p:spPr>
            <a:xfrm>
              <a:off x="-254" y="0"/>
              <a:ext cx="706374" cy="730504"/>
            </a:xfrm>
            <a:custGeom>
              <a:avLst/>
              <a:gdLst/>
              <a:ahLst/>
              <a:cxnLst/>
              <a:rect l="l" t="t" r="r" b="b"/>
              <a:pathLst>
                <a:path w="706374" h="730504">
                  <a:moveTo>
                    <a:pt x="685927" y="0"/>
                  </a:moveTo>
                  <a:cubicBezTo>
                    <a:pt x="681228" y="0"/>
                    <a:pt x="676783" y="1778"/>
                    <a:pt x="674624" y="5969"/>
                  </a:cubicBezTo>
                  <a:cubicBezTo>
                    <a:pt x="671068" y="9398"/>
                    <a:pt x="671068" y="9398"/>
                    <a:pt x="667512" y="12954"/>
                  </a:cubicBezTo>
                  <a:cubicBezTo>
                    <a:pt x="664083" y="16510"/>
                    <a:pt x="664083" y="20066"/>
                    <a:pt x="660527" y="23495"/>
                  </a:cubicBezTo>
                  <a:cubicBezTo>
                    <a:pt x="656971" y="27051"/>
                    <a:pt x="649986" y="37592"/>
                    <a:pt x="646430" y="44704"/>
                  </a:cubicBezTo>
                  <a:lnTo>
                    <a:pt x="632333" y="72644"/>
                  </a:lnTo>
                  <a:cubicBezTo>
                    <a:pt x="628777" y="72644"/>
                    <a:pt x="628777" y="76200"/>
                    <a:pt x="628777" y="76200"/>
                  </a:cubicBezTo>
                  <a:cubicBezTo>
                    <a:pt x="626999" y="74295"/>
                    <a:pt x="624332" y="73406"/>
                    <a:pt x="621538" y="73406"/>
                  </a:cubicBezTo>
                  <a:cubicBezTo>
                    <a:pt x="613664" y="73406"/>
                    <a:pt x="604266" y="79883"/>
                    <a:pt x="604266" y="90297"/>
                  </a:cubicBezTo>
                  <a:cubicBezTo>
                    <a:pt x="604266" y="143002"/>
                    <a:pt x="593725" y="192151"/>
                    <a:pt x="572770" y="237617"/>
                  </a:cubicBezTo>
                  <a:cubicBezTo>
                    <a:pt x="549656" y="242824"/>
                    <a:pt x="526415" y="245999"/>
                    <a:pt x="502031" y="245999"/>
                  </a:cubicBezTo>
                  <a:cubicBezTo>
                    <a:pt x="493014" y="245999"/>
                    <a:pt x="483870" y="245618"/>
                    <a:pt x="474472" y="244729"/>
                  </a:cubicBezTo>
                  <a:cubicBezTo>
                    <a:pt x="460375" y="244729"/>
                    <a:pt x="442722" y="241173"/>
                    <a:pt x="428752" y="237617"/>
                  </a:cubicBezTo>
                  <a:lnTo>
                    <a:pt x="404114" y="234061"/>
                  </a:lnTo>
                  <a:cubicBezTo>
                    <a:pt x="402336" y="232410"/>
                    <a:pt x="400558" y="231521"/>
                    <a:pt x="398907" y="231521"/>
                  </a:cubicBezTo>
                  <a:cubicBezTo>
                    <a:pt x="397129" y="231521"/>
                    <a:pt x="395351" y="232410"/>
                    <a:pt x="393573" y="234061"/>
                  </a:cubicBezTo>
                  <a:cubicBezTo>
                    <a:pt x="386588" y="234061"/>
                    <a:pt x="383032" y="237617"/>
                    <a:pt x="379476" y="241173"/>
                  </a:cubicBezTo>
                  <a:cubicBezTo>
                    <a:pt x="375920" y="244729"/>
                    <a:pt x="375920" y="248158"/>
                    <a:pt x="375920" y="255270"/>
                  </a:cubicBezTo>
                  <a:cubicBezTo>
                    <a:pt x="390017" y="269367"/>
                    <a:pt x="407670" y="279781"/>
                    <a:pt x="428625" y="283337"/>
                  </a:cubicBezTo>
                  <a:cubicBezTo>
                    <a:pt x="446278" y="286766"/>
                    <a:pt x="463677" y="290322"/>
                    <a:pt x="481330" y="290322"/>
                  </a:cubicBezTo>
                  <a:cubicBezTo>
                    <a:pt x="505968" y="290322"/>
                    <a:pt x="530479" y="286766"/>
                    <a:pt x="551561" y="279781"/>
                  </a:cubicBezTo>
                  <a:cubicBezTo>
                    <a:pt x="513080" y="353441"/>
                    <a:pt x="453263" y="416687"/>
                    <a:pt x="383032" y="458851"/>
                  </a:cubicBezTo>
                  <a:cubicBezTo>
                    <a:pt x="319786" y="497459"/>
                    <a:pt x="246126" y="504444"/>
                    <a:pt x="186436" y="543052"/>
                  </a:cubicBezTo>
                  <a:cubicBezTo>
                    <a:pt x="127508" y="577469"/>
                    <a:pt x="116459" y="687070"/>
                    <a:pt x="28829" y="687070"/>
                  </a:cubicBezTo>
                  <a:cubicBezTo>
                    <a:pt x="27559" y="687070"/>
                    <a:pt x="26162" y="687070"/>
                    <a:pt x="24638" y="686943"/>
                  </a:cubicBezTo>
                  <a:cubicBezTo>
                    <a:pt x="14097" y="686943"/>
                    <a:pt x="0" y="708152"/>
                    <a:pt x="10541" y="718566"/>
                  </a:cubicBezTo>
                  <a:cubicBezTo>
                    <a:pt x="24130" y="726694"/>
                    <a:pt x="38735" y="730504"/>
                    <a:pt x="52705" y="730504"/>
                  </a:cubicBezTo>
                  <a:cubicBezTo>
                    <a:pt x="75565" y="730504"/>
                    <a:pt x="97282" y="720471"/>
                    <a:pt x="112395" y="700913"/>
                  </a:cubicBezTo>
                  <a:cubicBezTo>
                    <a:pt x="147574" y="669417"/>
                    <a:pt x="158115" y="620268"/>
                    <a:pt x="193294" y="592201"/>
                  </a:cubicBezTo>
                  <a:cubicBezTo>
                    <a:pt x="228346" y="567690"/>
                    <a:pt x="267081" y="550037"/>
                    <a:pt x="309245" y="543052"/>
                  </a:cubicBezTo>
                  <a:lnTo>
                    <a:pt x="316230" y="539496"/>
                  </a:lnTo>
                  <a:cubicBezTo>
                    <a:pt x="312674" y="560705"/>
                    <a:pt x="309245" y="581660"/>
                    <a:pt x="309245" y="599186"/>
                  </a:cubicBezTo>
                  <a:cubicBezTo>
                    <a:pt x="305689" y="620395"/>
                    <a:pt x="302133" y="644906"/>
                    <a:pt x="302133" y="662305"/>
                  </a:cubicBezTo>
                  <a:cubicBezTo>
                    <a:pt x="298704" y="679958"/>
                    <a:pt x="298704" y="700913"/>
                    <a:pt x="302133" y="718566"/>
                  </a:cubicBezTo>
                  <a:cubicBezTo>
                    <a:pt x="302133" y="722122"/>
                    <a:pt x="309245" y="722122"/>
                    <a:pt x="312674" y="725551"/>
                  </a:cubicBezTo>
                  <a:cubicBezTo>
                    <a:pt x="333883" y="725551"/>
                    <a:pt x="337312" y="694055"/>
                    <a:pt x="337312" y="679958"/>
                  </a:cubicBezTo>
                  <a:lnTo>
                    <a:pt x="340868" y="659003"/>
                  </a:lnTo>
                  <a:cubicBezTo>
                    <a:pt x="340868" y="641350"/>
                    <a:pt x="344424" y="623951"/>
                    <a:pt x="344424" y="606298"/>
                  </a:cubicBezTo>
                  <a:cubicBezTo>
                    <a:pt x="347980" y="578231"/>
                    <a:pt x="351409" y="550037"/>
                    <a:pt x="351409" y="525526"/>
                  </a:cubicBezTo>
                  <a:cubicBezTo>
                    <a:pt x="376047" y="514985"/>
                    <a:pt x="397129" y="504571"/>
                    <a:pt x="414655" y="490474"/>
                  </a:cubicBezTo>
                  <a:cubicBezTo>
                    <a:pt x="428752" y="483489"/>
                    <a:pt x="439293" y="473075"/>
                    <a:pt x="453263" y="462407"/>
                  </a:cubicBezTo>
                  <a:cubicBezTo>
                    <a:pt x="449834" y="480060"/>
                    <a:pt x="449834" y="494030"/>
                    <a:pt x="453263" y="511556"/>
                  </a:cubicBezTo>
                  <a:cubicBezTo>
                    <a:pt x="456819" y="532765"/>
                    <a:pt x="467360" y="553720"/>
                    <a:pt x="485013" y="571373"/>
                  </a:cubicBezTo>
                  <a:cubicBezTo>
                    <a:pt x="485013" y="571373"/>
                    <a:pt x="488442" y="574802"/>
                    <a:pt x="491998" y="574802"/>
                  </a:cubicBezTo>
                  <a:lnTo>
                    <a:pt x="499110" y="574802"/>
                  </a:lnTo>
                  <a:cubicBezTo>
                    <a:pt x="502539" y="571373"/>
                    <a:pt x="509651" y="564261"/>
                    <a:pt x="506095" y="557403"/>
                  </a:cubicBezTo>
                  <a:cubicBezTo>
                    <a:pt x="506095" y="553847"/>
                    <a:pt x="506095" y="550291"/>
                    <a:pt x="502539" y="546862"/>
                  </a:cubicBezTo>
                  <a:lnTo>
                    <a:pt x="499110" y="539750"/>
                  </a:lnTo>
                  <a:lnTo>
                    <a:pt x="491998" y="525653"/>
                  </a:lnTo>
                  <a:cubicBezTo>
                    <a:pt x="488442" y="518668"/>
                    <a:pt x="485013" y="511556"/>
                    <a:pt x="481457" y="501142"/>
                  </a:cubicBezTo>
                  <a:cubicBezTo>
                    <a:pt x="477901" y="483743"/>
                    <a:pt x="477901" y="466090"/>
                    <a:pt x="481457" y="448437"/>
                  </a:cubicBezTo>
                  <a:cubicBezTo>
                    <a:pt x="481457" y="445008"/>
                    <a:pt x="481457" y="441452"/>
                    <a:pt x="481457" y="441452"/>
                  </a:cubicBezTo>
                  <a:cubicBezTo>
                    <a:pt x="565658" y="360680"/>
                    <a:pt x="618363" y="251968"/>
                    <a:pt x="628904" y="132588"/>
                  </a:cubicBezTo>
                  <a:cubicBezTo>
                    <a:pt x="639445" y="125476"/>
                    <a:pt x="650113" y="114935"/>
                    <a:pt x="657098" y="104521"/>
                  </a:cubicBezTo>
                  <a:lnTo>
                    <a:pt x="678180" y="80010"/>
                  </a:lnTo>
                  <a:cubicBezTo>
                    <a:pt x="685292" y="72898"/>
                    <a:pt x="688848" y="65913"/>
                    <a:pt x="692277" y="58801"/>
                  </a:cubicBezTo>
                  <a:cubicBezTo>
                    <a:pt x="695833" y="55372"/>
                    <a:pt x="699389" y="51816"/>
                    <a:pt x="702818" y="48260"/>
                  </a:cubicBezTo>
                  <a:lnTo>
                    <a:pt x="702818" y="41021"/>
                  </a:lnTo>
                  <a:cubicBezTo>
                    <a:pt x="706374" y="33909"/>
                    <a:pt x="706374" y="23368"/>
                    <a:pt x="706374" y="16510"/>
                  </a:cubicBezTo>
                  <a:cubicBezTo>
                    <a:pt x="706374" y="9398"/>
                    <a:pt x="702818" y="2413"/>
                    <a:pt x="695833" y="2413"/>
                  </a:cubicBezTo>
                  <a:cubicBezTo>
                    <a:pt x="692912" y="889"/>
                    <a:pt x="689483" y="0"/>
                    <a:pt x="686054" y="0"/>
                  </a:cubicBezTo>
                  <a:close/>
                </a:path>
              </a:pathLst>
            </a:custGeom>
            <a:solidFill>
              <a:srgbClr val="FFFFFF"/>
            </a:solidFill>
          </p:spPr>
        </p:sp>
      </p:grpSp>
      <p:grpSp>
        <p:nvGrpSpPr>
          <p:cNvPr id="34" name="Group 34"/>
          <p:cNvGrpSpPr/>
          <p:nvPr/>
        </p:nvGrpSpPr>
        <p:grpSpPr>
          <a:xfrm>
            <a:off x="7275725" y="9580166"/>
            <a:ext cx="207339" cy="121075"/>
            <a:chOff x="0" y="0"/>
            <a:chExt cx="552904" cy="322865"/>
          </a:xfrm>
        </p:grpSpPr>
        <p:sp>
          <p:nvSpPr>
            <p:cNvPr id="35" name="Freeform 35"/>
            <p:cNvSpPr/>
            <p:nvPr/>
          </p:nvSpPr>
          <p:spPr>
            <a:xfrm>
              <a:off x="0" y="0"/>
              <a:ext cx="553085" cy="322707"/>
            </a:xfrm>
            <a:custGeom>
              <a:avLst/>
              <a:gdLst/>
              <a:ahLst/>
              <a:cxnLst/>
              <a:rect l="l" t="t" r="r" b="b"/>
              <a:pathLst>
                <a:path w="553085" h="322707">
                  <a:moveTo>
                    <a:pt x="19050" y="0"/>
                  </a:moveTo>
                  <a:cubicBezTo>
                    <a:pt x="3683" y="0"/>
                    <a:pt x="0" y="31242"/>
                    <a:pt x="15494" y="40386"/>
                  </a:cubicBezTo>
                  <a:cubicBezTo>
                    <a:pt x="75184" y="72009"/>
                    <a:pt x="141986" y="100203"/>
                    <a:pt x="208534" y="121158"/>
                  </a:cubicBezTo>
                  <a:cubicBezTo>
                    <a:pt x="215646" y="131699"/>
                    <a:pt x="219075" y="142113"/>
                    <a:pt x="226187" y="152654"/>
                  </a:cubicBezTo>
                  <a:lnTo>
                    <a:pt x="240284" y="184277"/>
                  </a:lnTo>
                  <a:cubicBezTo>
                    <a:pt x="250825" y="201676"/>
                    <a:pt x="261366" y="219329"/>
                    <a:pt x="268478" y="236982"/>
                  </a:cubicBezTo>
                  <a:cubicBezTo>
                    <a:pt x="279019" y="254381"/>
                    <a:pt x="296418" y="279019"/>
                    <a:pt x="310515" y="300101"/>
                  </a:cubicBezTo>
                  <a:cubicBezTo>
                    <a:pt x="313436" y="308991"/>
                    <a:pt x="318897" y="322707"/>
                    <a:pt x="328930" y="322707"/>
                  </a:cubicBezTo>
                  <a:cubicBezTo>
                    <a:pt x="330835" y="322707"/>
                    <a:pt x="332867" y="322326"/>
                    <a:pt x="335153" y="321056"/>
                  </a:cubicBezTo>
                  <a:cubicBezTo>
                    <a:pt x="345694" y="314071"/>
                    <a:pt x="342265" y="292989"/>
                    <a:pt x="338709" y="282448"/>
                  </a:cubicBezTo>
                  <a:cubicBezTo>
                    <a:pt x="317627" y="240284"/>
                    <a:pt x="296545" y="201676"/>
                    <a:pt x="275463" y="163195"/>
                  </a:cubicBezTo>
                  <a:cubicBezTo>
                    <a:pt x="268478" y="152527"/>
                    <a:pt x="261366" y="145542"/>
                    <a:pt x="257810" y="135128"/>
                  </a:cubicBezTo>
                  <a:lnTo>
                    <a:pt x="268478" y="138684"/>
                  </a:lnTo>
                  <a:cubicBezTo>
                    <a:pt x="310515" y="149225"/>
                    <a:pt x="352679" y="156083"/>
                    <a:pt x="398399" y="163195"/>
                  </a:cubicBezTo>
                  <a:cubicBezTo>
                    <a:pt x="440563" y="170180"/>
                    <a:pt x="482854" y="173736"/>
                    <a:pt x="528447" y="173736"/>
                  </a:cubicBezTo>
                  <a:cubicBezTo>
                    <a:pt x="553085" y="170180"/>
                    <a:pt x="538988" y="128016"/>
                    <a:pt x="517906" y="124587"/>
                  </a:cubicBezTo>
                  <a:cubicBezTo>
                    <a:pt x="475742" y="121031"/>
                    <a:pt x="430149" y="121031"/>
                    <a:pt x="387858" y="113919"/>
                  </a:cubicBezTo>
                  <a:cubicBezTo>
                    <a:pt x="345694" y="106934"/>
                    <a:pt x="303657" y="99949"/>
                    <a:pt x="261366" y="89408"/>
                  </a:cubicBezTo>
                  <a:cubicBezTo>
                    <a:pt x="180594" y="68453"/>
                    <a:pt x="103378" y="36957"/>
                    <a:pt x="26035" y="1778"/>
                  </a:cubicBezTo>
                  <a:cubicBezTo>
                    <a:pt x="23495" y="635"/>
                    <a:pt x="21336" y="0"/>
                    <a:pt x="19050" y="0"/>
                  </a:cubicBezTo>
                  <a:close/>
                </a:path>
              </a:pathLst>
            </a:custGeom>
            <a:solidFill>
              <a:srgbClr val="FFFFFF"/>
            </a:solidFill>
          </p:spPr>
        </p:sp>
      </p:grpSp>
      <p:grpSp>
        <p:nvGrpSpPr>
          <p:cNvPr id="36" name="Group 36"/>
          <p:cNvGrpSpPr/>
          <p:nvPr/>
        </p:nvGrpSpPr>
        <p:grpSpPr>
          <a:xfrm>
            <a:off x="7348688" y="9795348"/>
            <a:ext cx="158086" cy="36955"/>
            <a:chOff x="0" y="0"/>
            <a:chExt cx="421561" cy="98547"/>
          </a:xfrm>
        </p:grpSpPr>
        <p:sp>
          <p:nvSpPr>
            <p:cNvPr id="37" name="Freeform 37"/>
            <p:cNvSpPr/>
            <p:nvPr/>
          </p:nvSpPr>
          <p:spPr>
            <a:xfrm>
              <a:off x="0" y="127"/>
              <a:ext cx="421513" cy="98298"/>
            </a:xfrm>
            <a:custGeom>
              <a:avLst/>
              <a:gdLst/>
              <a:ahLst/>
              <a:cxnLst/>
              <a:rect l="l" t="t" r="r" b="b"/>
              <a:pathLst>
                <a:path w="421513" h="98298">
                  <a:moveTo>
                    <a:pt x="21209" y="0"/>
                  </a:moveTo>
                  <a:cubicBezTo>
                    <a:pt x="3556" y="0"/>
                    <a:pt x="0" y="35052"/>
                    <a:pt x="17653" y="38608"/>
                  </a:cubicBezTo>
                  <a:cubicBezTo>
                    <a:pt x="80899" y="56134"/>
                    <a:pt x="147574" y="63246"/>
                    <a:pt x="210820" y="70104"/>
                  </a:cubicBezTo>
                  <a:lnTo>
                    <a:pt x="302006" y="84201"/>
                  </a:lnTo>
                  <a:cubicBezTo>
                    <a:pt x="333756" y="91313"/>
                    <a:pt x="365252" y="94742"/>
                    <a:pt x="400431" y="98298"/>
                  </a:cubicBezTo>
                  <a:cubicBezTo>
                    <a:pt x="421513" y="94742"/>
                    <a:pt x="414401" y="59690"/>
                    <a:pt x="396875" y="56134"/>
                  </a:cubicBezTo>
                  <a:cubicBezTo>
                    <a:pt x="365125" y="49149"/>
                    <a:pt x="337185" y="42164"/>
                    <a:pt x="305562" y="38735"/>
                  </a:cubicBezTo>
                  <a:lnTo>
                    <a:pt x="214249" y="24638"/>
                  </a:lnTo>
                  <a:cubicBezTo>
                    <a:pt x="151003" y="17526"/>
                    <a:pt x="87757" y="3556"/>
                    <a:pt x="21209" y="0"/>
                  </a:cubicBezTo>
                  <a:close/>
                </a:path>
              </a:pathLst>
            </a:custGeom>
            <a:solidFill>
              <a:srgbClr val="FFFFFF"/>
            </a:solidFill>
          </p:spPr>
        </p:sp>
      </p:grpSp>
      <p:grpSp>
        <p:nvGrpSpPr>
          <p:cNvPr id="38" name="Group 38"/>
          <p:cNvGrpSpPr/>
          <p:nvPr/>
        </p:nvGrpSpPr>
        <p:grpSpPr>
          <a:xfrm>
            <a:off x="7293382" y="9800564"/>
            <a:ext cx="23766" cy="66308"/>
            <a:chOff x="0" y="0"/>
            <a:chExt cx="63375" cy="176820"/>
          </a:xfrm>
        </p:grpSpPr>
        <p:sp>
          <p:nvSpPr>
            <p:cNvPr id="39" name="Freeform 39"/>
            <p:cNvSpPr/>
            <p:nvPr/>
          </p:nvSpPr>
          <p:spPr>
            <a:xfrm>
              <a:off x="0" y="127"/>
              <a:ext cx="63373" cy="176657"/>
            </a:xfrm>
            <a:custGeom>
              <a:avLst/>
              <a:gdLst/>
              <a:ahLst/>
              <a:cxnLst/>
              <a:rect l="l" t="t" r="r" b="b"/>
              <a:pathLst>
                <a:path w="63373" h="176657">
                  <a:moveTo>
                    <a:pt x="40894" y="0"/>
                  </a:moveTo>
                  <a:cubicBezTo>
                    <a:pt x="35560" y="0"/>
                    <a:pt x="30353" y="3810"/>
                    <a:pt x="28194" y="10668"/>
                  </a:cubicBezTo>
                  <a:lnTo>
                    <a:pt x="10541" y="73914"/>
                  </a:lnTo>
                  <a:cubicBezTo>
                    <a:pt x="7112" y="80772"/>
                    <a:pt x="7112" y="91440"/>
                    <a:pt x="3556" y="101981"/>
                  </a:cubicBezTo>
                  <a:cubicBezTo>
                    <a:pt x="3556" y="105410"/>
                    <a:pt x="3556" y="112522"/>
                    <a:pt x="0" y="116078"/>
                  </a:cubicBezTo>
                  <a:cubicBezTo>
                    <a:pt x="0" y="130048"/>
                    <a:pt x="0" y="144018"/>
                    <a:pt x="0" y="158115"/>
                  </a:cubicBezTo>
                  <a:cubicBezTo>
                    <a:pt x="0" y="165227"/>
                    <a:pt x="3556" y="172212"/>
                    <a:pt x="10541" y="175768"/>
                  </a:cubicBezTo>
                  <a:cubicBezTo>
                    <a:pt x="11811" y="176403"/>
                    <a:pt x="13208" y="176657"/>
                    <a:pt x="14224" y="176657"/>
                  </a:cubicBezTo>
                  <a:cubicBezTo>
                    <a:pt x="19050" y="176657"/>
                    <a:pt x="22479" y="171577"/>
                    <a:pt x="28194" y="168656"/>
                  </a:cubicBezTo>
                  <a:cubicBezTo>
                    <a:pt x="42291" y="147701"/>
                    <a:pt x="49276" y="119507"/>
                    <a:pt x="52832" y="94996"/>
                  </a:cubicBezTo>
                  <a:lnTo>
                    <a:pt x="63373" y="28448"/>
                  </a:lnTo>
                  <a:cubicBezTo>
                    <a:pt x="63246" y="17653"/>
                    <a:pt x="59690" y="7112"/>
                    <a:pt x="49149" y="3556"/>
                  </a:cubicBezTo>
                  <a:cubicBezTo>
                    <a:pt x="46609" y="1143"/>
                    <a:pt x="43815" y="0"/>
                    <a:pt x="40894" y="0"/>
                  </a:cubicBezTo>
                  <a:close/>
                </a:path>
              </a:pathLst>
            </a:custGeom>
            <a:solidFill>
              <a:srgbClr val="FFFFFF"/>
            </a:solidFill>
          </p:spPr>
        </p:sp>
      </p:grpSp>
      <p:grpSp>
        <p:nvGrpSpPr>
          <p:cNvPr id="40" name="Group 40"/>
          <p:cNvGrpSpPr/>
          <p:nvPr/>
        </p:nvGrpSpPr>
        <p:grpSpPr>
          <a:xfrm>
            <a:off x="8602604" y="5651946"/>
            <a:ext cx="391579" cy="288371"/>
            <a:chOff x="0" y="0"/>
            <a:chExt cx="1044209" cy="768988"/>
          </a:xfrm>
        </p:grpSpPr>
        <p:sp>
          <p:nvSpPr>
            <p:cNvPr id="41" name="Freeform 41"/>
            <p:cNvSpPr/>
            <p:nvPr/>
          </p:nvSpPr>
          <p:spPr>
            <a:xfrm>
              <a:off x="0" y="127"/>
              <a:ext cx="1044321" cy="768731"/>
            </a:xfrm>
            <a:custGeom>
              <a:avLst/>
              <a:gdLst/>
              <a:ahLst/>
              <a:cxnLst/>
              <a:rect l="l" t="t" r="r" b="b"/>
              <a:pathLst>
                <a:path w="1044321" h="768731">
                  <a:moveTo>
                    <a:pt x="467741" y="180340"/>
                  </a:moveTo>
                  <a:cubicBezTo>
                    <a:pt x="467614" y="180467"/>
                    <a:pt x="467487" y="180594"/>
                    <a:pt x="467106" y="180721"/>
                  </a:cubicBezTo>
                  <a:cubicBezTo>
                    <a:pt x="460121" y="187706"/>
                    <a:pt x="460121" y="194818"/>
                    <a:pt x="460121" y="201676"/>
                  </a:cubicBezTo>
                  <a:cubicBezTo>
                    <a:pt x="456565" y="194691"/>
                    <a:pt x="456565" y="191135"/>
                    <a:pt x="453136" y="184277"/>
                  </a:cubicBezTo>
                  <a:lnTo>
                    <a:pt x="460121" y="184277"/>
                  </a:lnTo>
                  <a:cubicBezTo>
                    <a:pt x="462661" y="183007"/>
                    <a:pt x="465201" y="181610"/>
                    <a:pt x="467614" y="180340"/>
                  </a:cubicBezTo>
                  <a:close/>
                  <a:moveTo>
                    <a:pt x="1031367" y="0"/>
                  </a:moveTo>
                  <a:cubicBezTo>
                    <a:pt x="1029589" y="0"/>
                    <a:pt x="1027684" y="381"/>
                    <a:pt x="1025779" y="1778"/>
                  </a:cubicBezTo>
                  <a:cubicBezTo>
                    <a:pt x="944880" y="43942"/>
                    <a:pt x="856996" y="68580"/>
                    <a:pt x="769239" y="72136"/>
                  </a:cubicBezTo>
                  <a:cubicBezTo>
                    <a:pt x="767588" y="70358"/>
                    <a:pt x="765810" y="69469"/>
                    <a:pt x="764032" y="69469"/>
                  </a:cubicBezTo>
                  <a:cubicBezTo>
                    <a:pt x="762254" y="69469"/>
                    <a:pt x="760476" y="70358"/>
                    <a:pt x="758698" y="72136"/>
                  </a:cubicBezTo>
                  <a:lnTo>
                    <a:pt x="723646" y="72136"/>
                  </a:lnTo>
                  <a:cubicBezTo>
                    <a:pt x="674497" y="72136"/>
                    <a:pt x="621792" y="79121"/>
                    <a:pt x="572643" y="86106"/>
                  </a:cubicBezTo>
                  <a:cubicBezTo>
                    <a:pt x="527050" y="93218"/>
                    <a:pt x="481330" y="110871"/>
                    <a:pt x="446151" y="138811"/>
                  </a:cubicBezTo>
                  <a:cubicBezTo>
                    <a:pt x="442595" y="142367"/>
                    <a:pt x="439166" y="145923"/>
                    <a:pt x="439166" y="152908"/>
                  </a:cubicBezTo>
                  <a:cubicBezTo>
                    <a:pt x="438023" y="149860"/>
                    <a:pt x="436372" y="148463"/>
                    <a:pt x="434467" y="148463"/>
                  </a:cubicBezTo>
                  <a:cubicBezTo>
                    <a:pt x="429895" y="148463"/>
                    <a:pt x="424053" y="155067"/>
                    <a:pt x="421640" y="160020"/>
                  </a:cubicBezTo>
                  <a:cubicBezTo>
                    <a:pt x="337439" y="191516"/>
                    <a:pt x="291592" y="286385"/>
                    <a:pt x="239014" y="352933"/>
                  </a:cubicBezTo>
                  <a:cubicBezTo>
                    <a:pt x="207264" y="395097"/>
                    <a:pt x="172212" y="433705"/>
                    <a:pt x="133604" y="472313"/>
                  </a:cubicBezTo>
                  <a:cubicBezTo>
                    <a:pt x="112522" y="489712"/>
                    <a:pt x="88011" y="507365"/>
                    <a:pt x="63373" y="528447"/>
                  </a:cubicBezTo>
                  <a:lnTo>
                    <a:pt x="35179" y="549402"/>
                  </a:lnTo>
                  <a:cubicBezTo>
                    <a:pt x="28067" y="552831"/>
                    <a:pt x="24638" y="559943"/>
                    <a:pt x="17526" y="566801"/>
                  </a:cubicBezTo>
                  <a:cubicBezTo>
                    <a:pt x="10541" y="573913"/>
                    <a:pt x="6985" y="580898"/>
                    <a:pt x="3429" y="591312"/>
                  </a:cubicBezTo>
                  <a:cubicBezTo>
                    <a:pt x="0" y="598424"/>
                    <a:pt x="0" y="612521"/>
                    <a:pt x="13970" y="612521"/>
                  </a:cubicBezTo>
                  <a:cubicBezTo>
                    <a:pt x="24638" y="612521"/>
                    <a:pt x="38735" y="608965"/>
                    <a:pt x="52578" y="601853"/>
                  </a:cubicBezTo>
                  <a:cubicBezTo>
                    <a:pt x="63246" y="594868"/>
                    <a:pt x="70231" y="587883"/>
                    <a:pt x="80772" y="577342"/>
                  </a:cubicBezTo>
                  <a:cubicBezTo>
                    <a:pt x="101981" y="563372"/>
                    <a:pt x="119380" y="545846"/>
                    <a:pt x="137033" y="528193"/>
                  </a:cubicBezTo>
                  <a:lnTo>
                    <a:pt x="137033" y="556260"/>
                  </a:lnTo>
                  <a:lnTo>
                    <a:pt x="137033" y="587883"/>
                  </a:lnTo>
                  <a:cubicBezTo>
                    <a:pt x="137033" y="608838"/>
                    <a:pt x="133477" y="629920"/>
                    <a:pt x="129921" y="654431"/>
                  </a:cubicBezTo>
                  <a:cubicBezTo>
                    <a:pt x="126492" y="672084"/>
                    <a:pt x="122936" y="693039"/>
                    <a:pt x="115824" y="714121"/>
                  </a:cubicBezTo>
                  <a:cubicBezTo>
                    <a:pt x="112395" y="721233"/>
                    <a:pt x="112395" y="731774"/>
                    <a:pt x="112395" y="742188"/>
                  </a:cubicBezTo>
                  <a:cubicBezTo>
                    <a:pt x="112395" y="749300"/>
                    <a:pt x="112395" y="756285"/>
                    <a:pt x="115824" y="763397"/>
                  </a:cubicBezTo>
                  <a:cubicBezTo>
                    <a:pt x="117094" y="767207"/>
                    <a:pt x="119380" y="768731"/>
                    <a:pt x="122047" y="768731"/>
                  </a:cubicBezTo>
                  <a:cubicBezTo>
                    <a:pt x="126619" y="768731"/>
                    <a:pt x="132588" y="764286"/>
                    <a:pt x="137033" y="759841"/>
                  </a:cubicBezTo>
                  <a:cubicBezTo>
                    <a:pt x="137033" y="756285"/>
                    <a:pt x="137033" y="756285"/>
                    <a:pt x="137033" y="752729"/>
                  </a:cubicBezTo>
                  <a:cubicBezTo>
                    <a:pt x="137033" y="757174"/>
                    <a:pt x="138303" y="760095"/>
                    <a:pt x="139446" y="760095"/>
                  </a:cubicBezTo>
                  <a:cubicBezTo>
                    <a:pt x="140081" y="760095"/>
                    <a:pt x="140462" y="758952"/>
                    <a:pt x="140462" y="756285"/>
                  </a:cubicBezTo>
                  <a:cubicBezTo>
                    <a:pt x="144018" y="752729"/>
                    <a:pt x="147574" y="745744"/>
                    <a:pt x="151130" y="742188"/>
                  </a:cubicBezTo>
                  <a:cubicBezTo>
                    <a:pt x="154559" y="731647"/>
                    <a:pt x="154559" y="721233"/>
                    <a:pt x="158115" y="710692"/>
                  </a:cubicBezTo>
                  <a:cubicBezTo>
                    <a:pt x="165100" y="689483"/>
                    <a:pt x="168656" y="672084"/>
                    <a:pt x="168656" y="651002"/>
                  </a:cubicBezTo>
                  <a:cubicBezTo>
                    <a:pt x="172212" y="629793"/>
                    <a:pt x="175768" y="608838"/>
                    <a:pt x="175768" y="587883"/>
                  </a:cubicBezTo>
                  <a:cubicBezTo>
                    <a:pt x="175768" y="559816"/>
                    <a:pt x="175768" y="531622"/>
                    <a:pt x="168656" y="507111"/>
                  </a:cubicBezTo>
                  <a:cubicBezTo>
                    <a:pt x="165100" y="503555"/>
                    <a:pt x="165100" y="500126"/>
                    <a:pt x="165100" y="500126"/>
                  </a:cubicBezTo>
                  <a:cubicBezTo>
                    <a:pt x="189865" y="475361"/>
                    <a:pt x="214376" y="447421"/>
                    <a:pt x="235458" y="422910"/>
                  </a:cubicBezTo>
                  <a:cubicBezTo>
                    <a:pt x="266954" y="384302"/>
                    <a:pt x="295148" y="345694"/>
                    <a:pt x="319659" y="307086"/>
                  </a:cubicBezTo>
                  <a:cubicBezTo>
                    <a:pt x="344297" y="261493"/>
                    <a:pt x="379349" y="222885"/>
                    <a:pt x="425069" y="194818"/>
                  </a:cubicBezTo>
                  <a:cubicBezTo>
                    <a:pt x="446151" y="247523"/>
                    <a:pt x="460121" y="299974"/>
                    <a:pt x="474218" y="356235"/>
                  </a:cubicBezTo>
                  <a:cubicBezTo>
                    <a:pt x="481203" y="387731"/>
                    <a:pt x="484759" y="419354"/>
                    <a:pt x="488315" y="450977"/>
                  </a:cubicBezTo>
                  <a:cubicBezTo>
                    <a:pt x="484759" y="475488"/>
                    <a:pt x="470662" y="500253"/>
                    <a:pt x="449707" y="517652"/>
                  </a:cubicBezTo>
                  <a:cubicBezTo>
                    <a:pt x="446151" y="521208"/>
                    <a:pt x="442595" y="531749"/>
                    <a:pt x="449707" y="535305"/>
                  </a:cubicBezTo>
                  <a:cubicBezTo>
                    <a:pt x="456692" y="538734"/>
                    <a:pt x="463423" y="540385"/>
                    <a:pt x="469900" y="540385"/>
                  </a:cubicBezTo>
                  <a:cubicBezTo>
                    <a:pt x="495427" y="540385"/>
                    <a:pt x="515112" y="515620"/>
                    <a:pt x="523494" y="493141"/>
                  </a:cubicBezTo>
                  <a:cubicBezTo>
                    <a:pt x="527050" y="454533"/>
                    <a:pt x="527050" y="419481"/>
                    <a:pt x="516509" y="384429"/>
                  </a:cubicBezTo>
                  <a:cubicBezTo>
                    <a:pt x="509397" y="345821"/>
                    <a:pt x="498856" y="307213"/>
                    <a:pt x="488315" y="272161"/>
                  </a:cubicBezTo>
                  <a:cubicBezTo>
                    <a:pt x="482346" y="260477"/>
                    <a:pt x="479044" y="248793"/>
                    <a:pt x="473964" y="237109"/>
                  </a:cubicBezTo>
                  <a:cubicBezTo>
                    <a:pt x="490855" y="272923"/>
                    <a:pt x="511175" y="305943"/>
                    <a:pt x="537464" y="338709"/>
                  </a:cubicBezTo>
                  <a:cubicBezTo>
                    <a:pt x="551561" y="356362"/>
                    <a:pt x="565658" y="373888"/>
                    <a:pt x="579628" y="391414"/>
                  </a:cubicBezTo>
                  <a:cubicBezTo>
                    <a:pt x="590169" y="398526"/>
                    <a:pt x="600710" y="409067"/>
                    <a:pt x="611124" y="419481"/>
                  </a:cubicBezTo>
                  <a:cubicBezTo>
                    <a:pt x="614680" y="423037"/>
                    <a:pt x="621665" y="426466"/>
                    <a:pt x="628777" y="433578"/>
                  </a:cubicBezTo>
                  <a:cubicBezTo>
                    <a:pt x="632206" y="435356"/>
                    <a:pt x="635762" y="436245"/>
                    <a:pt x="639318" y="436245"/>
                  </a:cubicBezTo>
                  <a:cubicBezTo>
                    <a:pt x="642874" y="436245"/>
                    <a:pt x="646303" y="435356"/>
                    <a:pt x="649859" y="433578"/>
                  </a:cubicBezTo>
                  <a:cubicBezTo>
                    <a:pt x="653415" y="433578"/>
                    <a:pt x="660400" y="426466"/>
                    <a:pt x="660400" y="419481"/>
                  </a:cubicBezTo>
                  <a:cubicBezTo>
                    <a:pt x="642874" y="398526"/>
                    <a:pt x="625348" y="377317"/>
                    <a:pt x="604266" y="359791"/>
                  </a:cubicBezTo>
                  <a:cubicBezTo>
                    <a:pt x="586613" y="345694"/>
                    <a:pt x="572516" y="328168"/>
                    <a:pt x="558546" y="310642"/>
                  </a:cubicBezTo>
                  <a:cubicBezTo>
                    <a:pt x="527050" y="272034"/>
                    <a:pt x="502412" y="229870"/>
                    <a:pt x="484759" y="187706"/>
                  </a:cubicBezTo>
                  <a:cubicBezTo>
                    <a:pt x="482600" y="181102"/>
                    <a:pt x="477520" y="178689"/>
                    <a:pt x="473202" y="178689"/>
                  </a:cubicBezTo>
                  <a:cubicBezTo>
                    <a:pt x="472059" y="178689"/>
                    <a:pt x="471043" y="178816"/>
                    <a:pt x="469900" y="179070"/>
                  </a:cubicBezTo>
                  <a:cubicBezTo>
                    <a:pt x="513334" y="157226"/>
                    <a:pt x="561975" y="141605"/>
                    <a:pt x="607568" y="135128"/>
                  </a:cubicBezTo>
                  <a:cubicBezTo>
                    <a:pt x="660400" y="128143"/>
                    <a:pt x="709549" y="121158"/>
                    <a:pt x="762254" y="121158"/>
                  </a:cubicBezTo>
                  <a:lnTo>
                    <a:pt x="765810" y="121158"/>
                  </a:lnTo>
                  <a:cubicBezTo>
                    <a:pt x="790448" y="152654"/>
                    <a:pt x="814959" y="184277"/>
                    <a:pt x="839597" y="215900"/>
                  </a:cubicBezTo>
                  <a:cubicBezTo>
                    <a:pt x="853694" y="233553"/>
                    <a:pt x="867791" y="250952"/>
                    <a:pt x="881761" y="272161"/>
                  </a:cubicBezTo>
                  <a:cubicBezTo>
                    <a:pt x="895731" y="289560"/>
                    <a:pt x="909701" y="314198"/>
                    <a:pt x="923798" y="335280"/>
                  </a:cubicBezTo>
                  <a:cubicBezTo>
                    <a:pt x="927354" y="338709"/>
                    <a:pt x="930910" y="338709"/>
                    <a:pt x="937895" y="338709"/>
                  </a:cubicBezTo>
                  <a:cubicBezTo>
                    <a:pt x="944880" y="335280"/>
                    <a:pt x="948436" y="324612"/>
                    <a:pt x="948436" y="317754"/>
                  </a:cubicBezTo>
                  <a:cubicBezTo>
                    <a:pt x="944880" y="303657"/>
                    <a:pt x="937895" y="289687"/>
                    <a:pt x="927354" y="279146"/>
                  </a:cubicBezTo>
                  <a:lnTo>
                    <a:pt x="906399" y="247523"/>
                  </a:lnTo>
                  <a:lnTo>
                    <a:pt x="860679" y="187706"/>
                  </a:lnTo>
                  <a:cubicBezTo>
                    <a:pt x="843153" y="163195"/>
                    <a:pt x="822071" y="142113"/>
                    <a:pt x="800989" y="117602"/>
                  </a:cubicBezTo>
                  <a:cubicBezTo>
                    <a:pt x="888746" y="117602"/>
                    <a:pt x="969645" y="82550"/>
                    <a:pt x="1032891" y="22733"/>
                  </a:cubicBezTo>
                  <a:cubicBezTo>
                    <a:pt x="1044321" y="11303"/>
                    <a:pt x="1039368" y="0"/>
                    <a:pt x="1031367" y="0"/>
                  </a:cubicBezTo>
                  <a:close/>
                </a:path>
              </a:pathLst>
            </a:custGeom>
            <a:solidFill>
              <a:srgbClr val="AD0101"/>
            </a:solidFill>
          </p:spPr>
        </p:sp>
      </p:grpSp>
      <p:grpSp>
        <p:nvGrpSpPr>
          <p:cNvPr id="42" name="Group 42"/>
          <p:cNvGrpSpPr/>
          <p:nvPr/>
        </p:nvGrpSpPr>
        <p:grpSpPr>
          <a:xfrm>
            <a:off x="4428565" y="5591188"/>
            <a:ext cx="181796" cy="106204"/>
            <a:chOff x="0" y="0"/>
            <a:chExt cx="484789" cy="283210"/>
          </a:xfrm>
        </p:grpSpPr>
        <p:sp>
          <p:nvSpPr>
            <p:cNvPr id="43" name="Freeform 43"/>
            <p:cNvSpPr/>
            <p:nvPr/>
          </p:nvSpPr>
          <p:spPr>
            <a:xfrm>
              <a:off x="127" y="127"/>
              <a:ext cx="485013" cy="282956"/>
            </a:xfrm>
            <a:custGeom>
              <a:avLst/>
              <a:gdLst/>
              <a:ahLst/>
              <a:cxnLst/>
              <a:rect l="l" t="t" r="r" b="b"/>
              <a:pathLst>
                <a:path w="485013" h="282956">
                  <a:moveTo>
                    <a:pt x="434848" y="0"/>
                  </a:moveTo>
                  <a:cubicBezTo>
                    <a:pt x="433959" y="0"/>
                    <a:pt x="432943" y="127"/>
                    <a:pt x="431927" y="254"/>
                  </a:cubicBezTo>
                  <a:cubicBezTo>
                    <a:pt x="400431" y="10922"/>
                    <a:pt x="372237" y="25019"/>
                    <a:pt x="344170" y="38862"/>
                  </a:cubicBezTo>
                  <a:cubicBezTo>
                    <a:pt x="312674" y="56515"/>
                    <a:pt x="280924" y="66929"/>
                    <a:pt x="249428" y="77470"/>
                  </a:cubicBezTo>
                  <a:cubicBezTo>
                    <a:pt x="214249" y="88138"/>
                    <a:pt x="179070" y="95123"/>
                    <a:pt x="144018" y="98679"/>
                  </a:cubicBezTo>
                  <a:cubicBezTo>
                    <a:pt x="115824" y="102108"/>
                    <a:pt x="87757" y="105664"/>
                    <a:pt x="59817" y="105664"/>
                  </a:cubicBezTo>
                  <a:cubicBezTo>
                    <a:pt x="42164" y="105664"/>
                    <a:pt x="28067" y="109220"/>
                    <a:pt x="10668" y="116205"/>
                  </a:cubicBezTo>
                  <a:cubicBezTo>
                    <a:pt x="7112" y="119761"/>
                    <a:pt x="0" y="130302"/>
                    <a:pt x="7112" y="133858"/>
                  </a:cubicBezTo>
                  <a:cubicBezTo>
                    <a:pt x="31115" y="145796"/>
                    <a:pt x="58293" y="151257"/>
                    <a:pt x="84455" y="151257"/>
                  </a:cubicBezTo>
                  <a:cubicBezTo>
                    <a:pt x="96647" y="151257"/>
                    <a:pt x="108458" y="150114"/>
                    <a:pt x="119507" y="147828"/>
                  </a:cubicBezTo>
                  <a:cubicBezTo>
                    <a:pt x="161671" y="144272"/>
                    <a:pt x="200406" y="137287"/>
                    <a:pt x="238887" y="126619"/>
                  </a:cubicBezTo>
                  <a:cubicBezTo>
                    <a:pt x="270637" y="116078"/>
                    <a:pt x="305689" y="105664"/>
                    <a:pt x="337312" y="91567"/>
                  </a:cubicBezTo>
                  <a:cubicBezTo>
                    <a:pt x="361950" y="81026"/>
                    <a:pt x="386461" y="67056"/>
                    <a:pt x="407543" y="52959"/>
                  </a:cubicBezTo>
                  <a:cubicBezTo>
                    <a:pt x="403987" y="88138"/>
                    <a:pt x="407543" y="119634"/>
                    <a:pt x="414655" y="154813"/>
                  </a:cubicBezTo>
                  <a:cubicBezTo>
                    <a:pt x="414655" y="165354"/>
                    <a:pt x="421640" y="172466"/>
                    <a:pt x="421640" y="182880"/>
                  </a:cubicBezTo>
                  <a:cubicBezTo>
                    <a:pt x="393446" y="193421"/>
                    <a:pt x="361950" y="203835"/>
                    <a:pt x="330327" y="210947"/>
                  </a:cubicBezTo>
                  <a:cubicBezTo>
                    <a:pt x="312801" y="217932"/>
                    <a:pt x="298831" y="221488"/>
                    <a:pt x="281178" y="225044"/>
                  </a:cubicBezTo>
                  <a:cubicBezTo>
                    <a:pt x="263652" y="225044"/>
                    <a:pt x="246126" y="232029"/>
                    <a:pt x="235585" y="245999"/>
                  </a:cubicBezTo>
                  <a:cubicBezTo>
                    <a:pt x="232029" y="249555"/>
                    <a:pt x="225044" y="256540"/>
                    <a:pt x="232029" y="260096"/>
                  </a:cubicBezTo>
                  <a:cubicBezTo>
                    <a:pt x="239014" y="265303"/>
                    <a:pt x="248793" y="267081"/>
                    <a:pt x="258826" y="267081"/>
                  </a:cubicBezTo>
                  <a:cubicBezTo>
                    <a:pt x="268859" y="267081"/>
                    <a:pt x="279400" y="265303"/>
                    <a:pt x="288290" y="263652"/>
                  </a:cubicBezTo>
                  <a:cubicBezTo>
                    <a:pt x="305816" y="260096"/>
                    <a:pt x="323342" y="256540"/>
                    <a:pt x="340868" y="252984"/>
                  </a:cubicBezTo>
                  <a:cubicBezTo>
                    <a:pt x="372618" y="242443"/>
                    <a:pt x="404114" y="228473"/>
                    <a:pt x="432181" y="210947"/>
                  </a:cubicBezTo>
                  <a:cubicBezTo>
                    <a:pt x="432181" y="214376"/>
                    <a:pt x="432181" y="214376"/>
                    <a:pt x="432181" y="217932"/>
                  </a:cubicBezTo>
                  <a:cubicBezTo>
                    <a:pt x="439293" y="239141"/>
                    <a:pt x="446278" y="260096"/>
                    <a:pt x="456819" y="277622"/>
                  </a:cubicBezTo>
                  <a:cubicBezTo>
                    <a:pt x="458597" y="281178"/>
                    <a:pt x="462153" y="282956"/>
                    <a:pt x="465582" y="282956"/>
                  </a:cubicBezTo>
                  <a:cubicBezTo>
                    <a:pt x="469138" y="282956"/>
                    <a:pt x="472694" y="281178"/>
                    <a:pt x="474472" y="277622"/>
                  </a:cubicBezTo>
                  <a:cubicBezTo>
                    <a:pt x="481457" y="274193"/>
                    <a:pt x="485013" y="263652"/>
                    <a:pt x="481457" y="253111"/>
                  </a:cubicBezTo>
                  <a:cubicBezTo>
                    <a:pt x="474472" y="235712"/>
                    <a:pt x="463931" y="218059"/>
                    <a:pt x="460375" y="196977"/>
                  </a:cubicBezTo>
                  <a:cubicBezTo>
                    <a:pt x="453263" y="176022"/>
                    <a:pt x="449834" y="158369"/>
                    <a:pt x="446278" y="140716"/>
                  </a:cubicBezTo>
                  <a:cubicBezTo>
                    <a:pt x="439293" y="102108"/>
                    <a:pt x="435737" y="63500"/>
                    <a:pt x="435737" y="28448"/>
                  </a:cubicBezTo>
                  <a:lnTo>
                    <a:pt x="439293" y="25019"/>
                  </a:lnTo>
                  <a:cubicBezTo>
                    <a:pt x="442341" y="18542"/>
                    <a:pt x="445643" y="0"/>
                    <a:pt x="435102" y="0"/>
                  </a:cubicBezTo>
                  <a:close/>
                </a:path>
              </a:pathLst>
            </a:custGeom>
            <a:solidFill>
              <a:srgbClr val="AD0101"/>
            </a:solidFill>
          </p:spPr>
        </p:sp>
      </p:grpSp>
      <p:grpSp>
        <p:nvGrpSpPr>
          <p:cNvPr id="44" name="Group 44"/>
          <p:cNvGrpSpPr/>
          <p:nvPr/>
        </p:nvGrpSpPr>
        <p:grpSpPr>
          <a:xfrm>
            <a:off x="4587207" y="5729630"/>
            <a:ext cx="69076" cy="88448"/>
            <a:chOff x="0" y="0"/>
            <a:chExt cx="184203" cy="235861"/>
          </a:xfrm>
        </p:grpSpPr>
        <p:sp>
          <p:nvSpPr>
            <p:cNvPr id="45" name="Freeform 45"/>
            <p:cNvSpPr/>
            <p:nvPr/>
          </p:nvSpPr>
          <p:spPr>
            <a:xfrm>
              <a:off x="0" y="127"/>
              <a:ext cx="184150" cy="235585"/>
            </a:xfrm>
            <a:custGeom>
              <a:avLst/>
              <a:gdLst/>
              <a:ahLst/>
              <a:cxnLst/>
              <a:rect l="l" t="t" r="r" b="b"/>
              <a:pathLst>
                <a:path w="184150" h="235585">
                  <a:moveTo>
                    <a:pt x="19050" y="0"/>
                  </a:moveTo>
                  <a:cubicBezTo>
                    <a:pt x="9652" y="0"/>
                    <a:pt x="0" y="12573"/>
                    <a:pt x="5461" y="20828"/>
                  </a:cubicBezTo>
                  <a:cubicBezTo>
                    <a:pt x="16129" y="41783"/>
                    <a:pt x="30099" y="59309"/>
                    <a:pt x="44069" y="76962"/>
                  </a:cubicBezTo>
                  <a:cubicBezTo>
                    <a:pt x="51181" y="80518"/>
                    <a:pt x="58166" y="87503"/>
                    <a:pt x="65278" y="97917"/>
                  </a:cubicBezTo>
                  <a:cubicBezTo>
                    <a:pt x="72263" y="105029"/>
                    <a:pt x="75819" y="115570"/>
                    <a:pt x="79375" y="125984"/>
                  </a:cubicBezTo>
                  <a:cubicBezTo>
                    <a:pt x="93345" y="143637"/>
                    <a:pt x="104013" y="161036"/>
                    <a:pt x="117856" y="178689"/>
                  </a:cubicBezTo>
                  <a:cubicBezTo>
                    <a:pt x="131953" y="199644"/>
                    <a:pt x="146050" y="217297"/>
                    <a:pt x="163576" y="234823"/>
                  </a:cubicBezTo>
                  <a:cubicBezTo>
                    <a:pt x="163957" y="235458"/>
                    <a:pt x="164719" y="235585"/>
                    <a:pt x="165608" y="235585"/>
                  </a:cubicBezTo>
                  <a:cubicBezTo>
                    <a:pt x="171323" y="235585"/>
                    <a:pt x="184150" y="226949"/>
                    <a:pt x="180975" y="220980"/>
                  </a:cubicBezTo>
                  <a:cubicBezTo>
                    <a:pt x="170434" y="199771"/>
                    <a:pt x="156337" y="182372"/>
                    <a:pt x="142494" y="164719"/>
                  </a:cubicBezTo>
                  <a:cubicBezTo>
                    <a:pt x="128397" y="147066"/>
                    <a:pt x="117729" y="129667"/>
                    <a:pt x="103886" y="112014"/>
                  </a:cubicBezTo>
                  <a:cubicBezTo>
                    <a:pt x="96774" y="105029"/>
                    <a:pt x="89789" y="97917"/>
                    <a:pt x="86233" y="94615"/>
                  </a:cubicBezTo>
                  <a:cubicBezTo>
                    <a:pt x="75692" y="83947"/>
                    <a:pt x="72136" y="73406"/>
                    <a:pt x="65151" y="62992"/>
                  </a:cubicBezTo>
                  <a:cubicBezTo>
                    <a:pt x="54610" y="41910"/>
                    <a:pt x="40767" y="20828"/>
                    <a:pt x="26670" y="3302"/>
                  </a:cubicBezTo>
                  <a:cubicBezTo>
                    <a:pt x="24257" y="889"/>
                    <a:pt x="21717" y="0"/>
                    <a:pt x="19050" y="0"/>
                  </a:cubicBezTo>
                  <a:close/>
                </a:path>
              </a:pathLst>
            </a:custGeom>
            <a:solidFill>
              <a:srgbClr val="AD0101"/>
            </a:solidFill>
          </p:spPr>
        </p:sp>
      </p:grpSp>
      <p:grpSp>
        <p:nvGrpSpPr>
          <p:cNvPr id="46" name="Group 46"/>
          <p:cNvGrpSpPr/>
          <p:nvPr/>
        </p:nvGrpSpPr>
        <p:grpSpPr>
          <a:xfrm>
            <a:off x="4607696" y="5682966"/>
            <a:ext cx="200898" cy="115083"/>
            <a:chOff x="0" y="0"/>
            <a:chExt cx="535727" cy="306887"/>
          </a:xfrm>
        </p:grpSpPr>
        <p:sp>
          <p:nvSpPr>
            <p:cNvPr id="47" name="Freeform 47"/>
            <p:cNvSpPr/>
            <p:nvPr/>
          </p:nvSpPr>
          <p:spPr>
            <a:xfrm>
              <a:off x="0" y="127"/>
              <a:ext cx="535686" cy="307086"/>
            </a:xfrm>
            <a:custGeom>
              <a:avLst/>
              <a:gdLst/>
              <a:ahLst/>
              <a:cxnLst/>
              <a:rect l="l" t="t" r="r" b="b"/>
              <a:pathLst>
                <a:path w="535686" h="307086">
                  <a:moveTo>
                    <a:pt x="64770" y="0"/>
                  </a:moveTo>
                  <a:cubicBezTo>
                    <a:pt x="62738" y="0"/>
                    <a:pt x="61849" y="2921"/>
                    <a:pt x="59944" y="4826"/>
                  </a:cubicBezTo>
                  <a:lnTo>
                    <a:pt x="35179" y="4826"/>
                  </a:lnTo>
                  <a:lnTo>
                    <a:pt x="24765" y="8255"/>
                  </a:lnTo>
                  <a:cubicBezTo>
                    <a:pt x="21209" y="11811"/>
                    <a:pt x="14097" y="15367"/>
                    <a:pt x="10668" y="15367"/>
                  </a:cubicBezTo>
                  <a:cubicBezTo>
                    <a:pt x="3556" y="18923"/>
                    <a:pt x="0" y="25908"/>
                    <a:pt x="0" y="29464"/>
                  </a:cubicBezTo>
                  <a:cubicBezTo>
                    <a:pt x="0" y="36449"/>
                    <a:pt x="3556" y="40005"/>
                    <a:pt x="7112" y="40005"/>
                  </a:cubicBezTo>
                  <a:lnTo>
                    <a:pt x="24765" y="40005"/>
                  </a:lnTo>
                  <a:lnTo>
                    <a:pt x="38735" y="36449"/>
                  </a:lnTo>
                  <a:cubicBezTo>
                    <a:pt x="42291" y="32893"/>
                    <a:pt x="45847" y="32893"/>
                    <a:pt x="49403" y="32893"/>
                  </a:cubicBezTo>
                  <a:cubicBezTo>
                    <a:pt x="88011" y="113665"/>
                    <a:pt x="175895" y="155829"/>
                    <a:pt x="256540" y="180467"/>
                  </a:cubicBezTo>
                  <a:cubicBezTo>
                    <a:pt x="298704" y="191008"/>
                    <a:pt x="344297" y="194564"/>
                    <a:pt x="386588" y="211963"/>
                  </a:cubicBezTo>
                  <a:cubicBezTo>
                    <a:pt x="397129" y="215519"/>
                    <a:pt x="407670" y="219075"/>
                    <a:pt x="418084" y="226060"/>
                  </a:cubicBezTo>
                  <a:lnTo>
                    <a:pt x="414655" y="226060"/>
                  </a:lnTo>
                  <a:cubicBezTo>
                    <a:pt x="411099" y="229616"/>
                    <a:pt x="407543" y="233172"/>
                    <a:pt x="407543" y="240157"/>
                  </a:cubicBezTo>
                  <a:cubicBezTo>
                    <a:pt x="407543" y="243713"/>
                    <a:pt x="411099" y="247142"/>
                    <a:pt x="411099" y="250698"/>
                  </a:cubicBezTo>
                  <a:cubicBezTo>
                    <a:pt x="411099" y="254254"/>
                    <a:pt x="411099" y="257810"/>
                    <a:pt x="411099" y="261239"/>
                  </a:cubicBezTo>
                  <a:cubicBezTo>
                    <a:pt x="411099" y="264795"/>
                    <a:pt x="411099" y="264795"/>
                    <a:pt x="411099" y="268351"/>
                  </a:cubicBezTo>
                  <a:cubicBezTo>
                    <a:pt x="411099" y="268351"/>
                    <a:pt x="411099" y="271780"/>
                    <a:pt x="411099" y="271780"/>
                  </a:cubicBezTo>
                  <a:lnTo>
                    <a:pt x="411099" y="275336"/>
                  </a:lnTo>
                  <a:cubicBezTo>
                    <a:pt x="407543" y="278892"/>
                    <a:pt x="403987" y="285877"/>
                    <a:pt x="403987" y="289433"/>
                  </a:cubicBezTo>
                  <a:cubicBezTo>
                    <a:pt x="403987" y="292989"/>
                    <a:pt x="403987" y="296545"/>
                    <a:pt x="403987" y="303530"/>
                  </a:cubicBezTo>
                  <a:cubicBezTo>
                    <a:pt x="407543" y="303530"/>
                    <a:pt x="407543" y="307086"/>
                    <a:pt x="411099" y="307086"/>
                  </a:cubicBezTo>
                  <a:lnTo>
                    <a:pt x="421640" y="307086"/>
                  </a:lnTo>
                  <a:lnTo>
                    <a:pt x="428625" y="303530"/>
                  </a:lnTo>
                  <a:cubicBezTo>
                    <a:pt x="432181" y="299974"/>
                    <a:pt x="435737" y="296545"/>
                    <a:pt x="439293" y="292989"/>
                  </a:cubicBezTo>
                  <a:cubicBezTo>
                    <a:pt x="439293" y="292989"/>
                    <a:pt x="439293" y="289433"/>
                    <a:pt x="442722" y="289433"/>
                  </a:cubicBezTo>
                  <a:cubicBezTo>
                    <a:pt x="442722" y="285877"/>
                    <a:pt x="442722" y="282448"/>
                    <a:pt x="442722" y="282448"/>
                  </a:cubicBezTo>
                  <a:cubicBezTo>
                    <a:pt x="446278" y="278892"/>
                    <a:pt x="446278" y="275336"/>
                    <a:pt x="442722" y="275336"/>
                  </a:cubicBezTo>
                  <a:cubicBezTo>
                    <a:pt x="446278" y="264795"/>
                    <a:pt x="446278" y="257937"/>
                    <a:pt x="442722" y="247269"/>
                  </a:cubicBezTo>
                  <a:cubicBezTo>
                    <a:pt x="442722" y="243840"/>
                    <a:pt x="442722" y="240284"/>
                    <a:pt x="439293" y="236728"/>
                  </a:cubicBezTo>
                  <a:cubicBezTo>
                    <a:pt x="467233" y="250825"/>
                    <a:pt x="495427" y="271780"/>
                    <a:pt x="516382" y="296545"/>
                  </a:cubicBezTo>
                  <a:cubicBezTo>
                    <a:pt x="517271" y="299085"/>
                    <a:pt x="519049" y="300228"/>
                    <a:pt x="521081" y="300228"/>
                  </a:cubicBezTo>
                  <a:cubicBezTo>
                    <a:pt x="527177" y="300228"/>
                    <a:pt x="535686" y="290322"/>
                    <a:pt x="530352" y="282448"/>
                  </a:cubicBezTo>
                  <a:cubicBezTo>
                    <a:pt x="502412" y="243840"/>
                    <a:pt x="463677" y="215773"/>
                    <a:pt x="417957" y="201676"/>
                  </a:cubicBezTo>
                  <a:cubicBezTo>
                    <a:pt x="372364" y="180721"/>
                    <a:pt x="326771" y="166624"/>
                    <a:pt x="281051" y="152527"/>
                  </a:cubicBezTo>
                  <a:cubicBezTo>
                    <a:pt x="200406" y="127762"/>
                    <a:pt x="108966" y="96012"/>
                    <a:pt x="73914" y="15367"/>
                  </a:cubicBezTo>
                  <a:cubicBezTo>
                    <a:pt x="73914" y="11811"/>
                    <a:pt x="73914" y="8255"/>
                    <a:pt x="73914" y="8255"/>
                  </a:cubicBezTo>
                  <a:cubicBezTo>
                    <a:pt x="68961" y="1905"/>
                    <a:pt x="66548" y="0"/>
                    <a:pt x="64770" y="0"/>
                  </a:cubicBezTo>
                  <a:close/>
                </a:path>
              </a:pathLst>
            </a:custGeom>
            <a:solidFill>
              <a:srgbClr val="AD0101"/>
            </a:solidFill>
          </p:spPr>
        </p:sp>
      </p:grpSp>
      <p:grpSp>
        <p:nvGrpSpPr>
          <p:cNvPr id="48" name="Group 48"/>
          <p:cNvGrpSpPr/>
          <p:nvPr/>
        </p:nvGrpSpPr>
        <p:grpSpPr>
          <a:xfrm>
            <a:off x="4735742" y="5554566"/>
            <a:ext cx="31374" cy="152315"/>
            <a:chOff x="0" y="0"/>
            <a:chExt cx="83662" cy="406172"/>
          </a:xfrm>
        </p:grpSpPr>
        <p:sp>
          <p:nvSpPr>
            <p:cNvPr id="49" name="Freeform 49"/>
            <p:cNvSpPr/>
            <p:nvPr/>
          </p:nvSpPr>
          <p:spPr>
            <a:xfrm>
              <a:off x="127" y="127"/>
              <a:ext cx="83693" cy="406019"/>
            </a:xfrm>
            <a:custGeom>
              <a:avLst/>
              <a:gdLst/>
              <a:ahLst/>
              <a:cxnLst/>
              <a:rect l="l" t="t" r="r" b="b"/>
              <a:pathLst>
                <a:path w="83693" h="406019">
                  <a:moveTo>
                    <a:pt x="16510" y="0"/>
                  </a:moveTo>
                  <a:cubicBezTo>
                    <a:pt x="7874" y="0"/>
                    <a:pt x="0" y="11811"/>
                    <a:pt x="2667" y="17272"/>
                  </a:cubicBezTo>
                  <a:cubicBezTo>
                    <a:pt x="6223" y="48895"/>
                    <a:pt x="20320" y="80518"/>
                    <a:pt x="27305" y="112014"/>
                  </a:cubicBezTo>
                  <a:cubicBezTo>
                    <a:pt x="44958" y="175133"/>
                    <a:pt x="55499" y="241935"/>
                    <a:pt x="55499" y="308610"/>
                  </a:cubicBezTo>
                  <a:lnTo>
                    <a:pt x="55499" y="354203"/>
                  </a:lnTo>
                  <a:cubicBezTo>
                    <a:pt x="51943" y="368300"/>
                    <a:pt x="51943" y="385826"/>
                    <a:pt x="55499" y="403352"/>
                  </a:cubicBezTo>
                  <a:cubicBezTo>
                    <a:pt x="57277" y="405130"/>
                    <a:pt x="59944" y="406019"/>
                    <a:pt x="62484" y="406019"/>
                  </a:cubicBezTo>
                  <a:cubicBezTo>
                    <a:pt x="65151" y="406019"/>
                    <a:pt x="67818" y="405130"/>
                    <a:pt x="69596" y="403352"/>
                  </a:cubicBezTo>
                  <a:cubicBezTo>
                    <a:pt x="80137" y="368300"/>
                    <a:pt x="83693" y="329692"/>
                    <a:pt x="80137" y="294640"/>
                  </a:cubicBezTo>
                  <a:cubicBezTo>
                    <a:pt x="80137" y="259588"/>
                    <a:pt x="76581" y="224409"/>
                    <a:pt x="73152" y="189230"/>
                  </a:cubicBezTo>
                  <a:cubicBezTo>
                    <a:pt x="69596" y="154178"/>
                    <a:pt x="62484" y="122682"/>
                    <a:pt x="55499" y="90932"/>
                  </a:cubicBezTo>
                  <a:cubicBezTo>
                    <a:pt x="51943" y="76835"/>
                    <a:pt x="44958" y="59436"/>
                    <a:pt x="41402" y="41783"/>
                  </a:cubicBezTo>
                  <a:cubicBezTo>
                    <a:pt x="37719" y="27813"/>
                    <a:pt x="30861" y="13843"/>
                    <a:pt x="23749" y="3302"/>
                  </a:cubicBezTo>
                  <a:cubicBezTo>
                    <a:pt x="21463" y="889"/>
                    <a:pt x="18923" y="0"/>
                    <a:pt x="16510" y="0"/>
                  </a:cubicBezTo>
                  <a:close/>
                </a:path>
              </a:pathLst>
            </a:custGeom>
            <a:solidFill>
              <a:srgbClr val="AD0101"/>
            </a:solidFill>
          </p:spPr>
        </p:sp>
      </p:grpSp>
      <p:grpSp>
        <p:nvGrpSpPr>
          <p:cNvPr id="50" name="Group 50"/>
          <p:cNvGrpSpPr/>
          <p:nvPr/>
        </p:nvGrpSpPr>
        <p:grpSpPr>
          <a:xfrm>
            <a:off x="6110930" y="9560744"/>
            <a:ext cx="264255" cy="217846"/>
            <a:chOff x="0" y="0"/>
            <a:chExt cx="704678" cy="580921"/>
          </a:xfrm>
        </p:grpSpPr>
        <p:sp>
          <p:nvSpPr>
            <p:cNvPr id="51" name="Freeform 51"/>
            <p:cNvSpPr/>
            <p:nvPr/>
          </p:nvSpPr>
          <p:spPr>
            <a:xfrm>
              <a:off x="127" y="127"/>
              <a:ext cx="704342" cy="580644"/>
            </a:xfrm>
            <a:custGeom>
              <a:avLst/>
              <a:gdLst/>
              <a:ahLst/>
              <a:cxnLst/>
              <a:rect l="l" t="t" r="r" b="b"/>
              <a:pathLst>
                <a:path w="704342" h="580644">
                  <a:moveTo>
                    <a:pt x="15367" y="0"/>
                  </a:moveTo>
                  <a:cubicBezTo>
                    <a:pt x="8001" y="0"/>
                    <a:pt x="0" y="7366"/>
                    <a:pt x="2540" y="14859"/>
                  </a:cubicBezTo>
                  <a:cubicBezTo>
                    <a:pt x="41148" y="109728"/>
                    <a:pt x="132461" y="141224"/>
                    <a:pt x="227330" y="172847"/>
                  </a:cubicBezTo>
                  <a:cubicBezTo>
                    <a:pt x="223774" y="183388"/>
                    <a:pt x="223774" y="190500"/>
                    <a:pt x="227330" y="197358"/>
                  </a:cubicBezTo>
                  <a:cubicBezTo>
                    <a:pt x="241427" y="215011"/>
                    <a:pt x="223774" y="235966"/>
                    <a:pt x="213233" y="246507"/>
                  </a:cubicBezTo>
                  <a:cubicBezTo>
                    <a:pt x="199136" y="260604"/>
                    <a:pt x="185039" y="274574"/>
                    <a:pt x="171069" y="288671"/>
                  </a:cubicBezTo>
                  <a:cubicBezTo>
                    <a:pt x="149987" y="309626"/>
                    <a:pt x="132461" y="334264"/>
                    <a:pt x="118364" y="362331"/>
                  </a:cubicBezTo>
                  <a:cubicBezTo>
                    <a:pt x="93726" y="415036"/>
                    <a:pt x="93726" y="478155"/>
                    <a:pt x="118364" y="530733"/>
                  </a:cubicBezTo>
                  <a:cubicBezTo>
                    <a:pt x="119380" y="532765"/>
                    <a:pt x="121285" y="533654"/>
                    <a:pt x="123571" y="533654"/>
                  </a:cubicBezTo>
                  <a:cubicBezTo>
                    <a:pt x="129032" y="533654"/>
                    <a:pt x="136017" y="528828"/>
                    <a:pt x="136017" y="523748"/>
                  </a:cubicBezTo>
                  <a:cubicBezTo>
                    <a:pt x="125476" y="492252"/>
                    <a:pt x="121920" y="457073"/>
                    <a:pt x="121920" y="421894"/>
                  </a:cubicBezTo>
                  <a:cubicBezTo>
                    <a:pt x="125476" y="390398"/>
                    <a:pt x="139573" y="358775"/>
                    <a:pt x="156972" y="330581"/>
                  </a:cubicBezTo>
                  <a:cubicBezTo>
                    <a:pt x="167513" y="316484"/>
                    <a:pt x="178181" y="306070"/>
                    <a:pt x="192151" y="295529"/>
                  </a:cubicBezTo>
                  <a:cubicBezTo>
                    <a:pt x="209677" y="284988"/>
                    <a:pt x="227203" y="274574"/>
                    <a:pt x="241300" y="260477"/>
                  </a:cubicBezTo>
                  <a:cubicBezTo>
                    <a:pt x="258826" y="239522"/>
                    <a:pt x="265938" y="211328"/>
                    <a:pt x="255397" y="186817"/>
                  </a:cubicBezTo>
                  <a:cubicBezTo>
                    <a:pt x="290449" y="200914"/>
                    <a:pt x="325628" y="218313"/>
                    <a:pt x="357124" y="239522"/>
                  </a:cubicBezTo>
                  <a:cubicBezTo>
                    <a:pt x="409829" y="278130"/>
                    <a:pt x="455549" y="330708"/>
                    <a:pt x="487172" y="390398"/>
                  </a:cubicBezTo>
                  <a:cubicBezTo>
                    <a:pt x="522224" y="450088"/>
                    <a:pt x="546862" y="516763"/>
                    <a:pt x="582041" y="576453"/>
                  </a:cubicBezTo>
                  <a:cubicBezTo>
                    <a:pt x="583565" y="579374"/>
                    <a:pt x="585470" y="580644"/>
                    <a:pt x="587502" y="580644"/>
                  </a:cubicBezTo>
                  <a:cubicBezTo>
                    <a:pt x="595503" y="580644"/>
                    <a:pt x="605917" y="563753"/>
                    <a:pt x="602996" y="555371"/>
                  </a:cubicBezTo>
                  <a:cubicBezTo>
                    <a:pt x="581914" y="492379"/>
                    <a:pt x="550291" y="432562"/>
                    <a:pt x="515239" y="376428"/>
                  </a:cubicBezTo>
                  <a:cubicBezTo>
                    <a:pt x="483489" y="320167"/>
                    <a:pt x="441452" y="267462"/>
                    <a:pt x="392303" y="225552"/>
                  </a:cubicBezTo>
                  <a:cubicBezTo>
                    <a:pt x="402844" y="225552"/>
                    <a:pt x="413385" y="228981"/>
                    <a:pt x="423799" y="228981"/>
                  </a:cubicBezTo>
                  <a:cubicBezTo>
                    <a:pt x="455549" y="236093"/>
                    <a:pt x="483489" y="246634"/>
                    <a:pt x="511556" y="253492"/>
                  </a:cubicBezTo>
                  <a:cubicBezTo>
                    <a:pt x="539750" y="264160"/>
                    <a:pt x="567817" y="274701"/>
                    <a:pt x="592455" y="285115"/>
                  </a:cubicBezTo>
                  <a:cubicBezTo>
                    <a:pt x="613537" y="295656"/>
                    <a:pt x="631063" y="306070"/>
                    <a:pt x="648589" y="313182"/>
                  </a:cubicBezTo>
                  <a:cubicBezTo>
                    <a:pt x="659130" y="323723"/>
                    <a:pt x="673227" y="327279"/>
                    <a:pt x="683641" y="327279"/>
                  </a:cubicBezTo>
                  <a:cubicBezTo>
                    <a:pt x="685165" y="327660"/>
                    <a:pt x="686562" y="327914"/>
                    <a:pt x="687959" y="327914"/>
                  </a:cubicBezTo>
                  <a:cubicBezTo>
                    <a:pt x="696849" y="327914"/>
                    <a:pt x="704342" y="318897"/>
                    <a:pt x="701294" y="309753"/>
                  </a:cubicBezTo>
                  <a:cubicBezTo>
                    <a:pt x="676656" y="285242"/>
                    <a:pt x="645160" y="264160"/>
                    <a:pt x="613537" y="253492"/>
                  </a:cubicBezTo>
                  <a:cubicBezTo>
                    <a:pt x="582041" y="239522"/>
                    <a:pt x="553847" y="225552"/>
                    <a:pt x="522224" y="215011"/>
                  </a:cubicBezTo>
                  <a:cubicBezTo>
                    <a:pt x="487172" y="200914"/>
                    <a:pt x="455549" y="190500"/>
                    <a:pt x="420370" y="186944"/>
                  </a:cubicBezTo>
                  <a:cubicBezTo>
                    <a:pt x="388874" y="176403"/>
                    <a:pt x="353695" y="172847"/>
                    <a:pt x="322072" y="172847"/>
                  </a:cubicBezTo>
                  <a:cubicBezTo>
                    <a:pt x="322072" y="172847"/>
                    <a:pt x="318516" y="176403"/>
                    <a:pt x="318516" y="176403"/>
                  </a:cubicBezTo>
                  <a:cubicBezTo>
                    <a:pt x="283464" y="158750"/>
                    <a:pt x="248285" y="144780"/>
                    <a:pt x="209677" y="134239"/>
                  </a:cubicBezTo>
                  <a:cubicBezTo>
                    <a:pt x="135890" y="109728"/>
                    <a:pt x="55118" y="77978"/>
                    <a:pt x="23622" y="4318"/>
                  </a:cubicBezTo>
                  <a:cubicBezTo>
                    <a:pt x="21463" y="1143"/>
                    <a:pt x="18542" y="0"/>
                    <a:pt x="15367" y="0"/>
                  </a:cubicBezTo>
                  <a:close/>
                </a:path>
              </a:pathLst>
            </a:custGeom>
            <a:solidFill>
              <a:srgbClr val="AD0101"/>
            </a:solidFill>
          </p:spPr>
        </p:sp>
      </p:grpSp>
      <p:grpSp>
        <p:nvGrpSpPr>
          <p:cNvPr id="52" name="Group 52"/>
          <p:cNvGrpSpPr/>
          <p:nvPr/>
        </p:nvGrpSpPr>
        <p:grpSpPr>
          <a:xfrm>
            <a:off x="6042521" y="9663730"/>
            <a:ext cx="120383" cy="239153"/>
            <a:chOff x="0" y="0"/>
            <a:chExt cx="321021" cy="637741"/>
          </a:xfrm>
        </p:grpSpPr>
        <p:sp>
          <p:nvSpPr>
            <p:cNvPr id="53" name="Freeform 53"/>
            <p:cNvSpPr/>
            <p:nvPr/>
          </p:nvSpPr>
          <p:spPr>
            <a:xfrm>
              <a:off x="127" y="127"/>
              <a:ext cx="321056" cy="637413"/>
            </a:xfrm>
            <a:custGeom>
              <a:avLst/>
              <a:gdLst/>
              <a:ahLst/>
              <a:cxnLst/>
              <a:rect l="l" t="t" r="r" b="b"/>
              <a:pathLst>
                <a:path w="321056" h="637413">
                  <a:moveTo>
                    <a:pt x="19685" y="0"/>
                  </a:moveTo>
                  <a:cubicBezTo>
                    <a:pt x="10795" y="0"/>
                    <a:pt x="0" y="9779"/>
                    <a:pt x="2286" y="21082"/>
                  </a:cubicBezTo>
                  <a:cubicBezTo>
                    <a:pt x="16256" y="122809"/>
                    <a:pt x="26797" y="224663"/>
                    <a:pt x="26797" y="326390"/>
                  </a:cubicBezTo>
                  <a:cubicBezTo>
                    <a:pt x="26797" y="379095"/>
                    <a:pt x="23241" y="428244"/>
                    <a:pt x="19812" y="480822"/>
                  </a:cubicBezTo>
                  <a:cubicBezTo>
                    <a:pt x="16256" y="505333"/>
                    <a:pt x="12700" y="529971"/>
                    <a:pt x="12700" y="557911"/>
                  </a:cubicBezTo>
                  <a:cubicBezTo>
                    <a:pt x="5715" y="582422"/>
                    <a:pt x="5715" y="607187"/>
                    <a:pt x="5715" y="631698"/>
                  </a:cubicBezTo>
                  <a:cubicBezTo>
                    <a:pt x="5715" y="635635"/>
                    <a:pt x="9271" y="637413"/>
                    <a:pt x="12954" y="637413"/>
                  </a:cubicBezTo>
                  <a:cubicBezTo>
                    <a:pt x="15621" y="637413"/>
                    <a:pt x="18288" y="636524"/>
                    <a:pt x="19812" y="635000"/>
                  </a:cubicBezTo>
                  <a:cubicBezTo>
                    <a:pt x="30353" y="624459"/>
                    <a:pt x="33909" y="610489"/>
                    <a:pt x="33909" y="596392"/>
                  </a:cubicBezTo>
                  <a:cubicBezTo>
                    <a:pt x="40894" y="571881"/>
                    <a:pt x="40894" y="547243"/>
                    <a:pt x="44450" y="522732"/>
                  </a:cubicBezTo>
                  <a:cubicBezTo>
                    <a:pt x="48006" y="498221"/>
                    <a:pt x="51435" y="463042"/>
                    <a:pt x="51435" y="434975"/>
                  </a:cubicBezTo>
                  <a:cubicBezTo>
                    <a:pt x="65532" y="445516"/>
                    <a:pt x="79629" y="456184"/>
                    <a:pt x="90043" y="463042"/>
                  </a:cubicBezTo>
                  <a:lnTo>
                    <a:pt x="160401" y="512191"/>
                  </a:lnTo>
                  <a:cubicBezTo>
                    <a:pt x="181483" y="526288"/>
                    <a:pt x="202438" y="540258"/>
                    <a:pt x="223647" y="554355"/>
                  </a:cubicBezTo>
                  <a:cubicBezTo>
                    <a:pt x="244729" y="568452"/>
                    <a:pt x="265684" y="589407"/>
                    <a:pt x="293878" y="603504"/>
                  </a:cubicBezTo>
                  <a:cubicBezTo>
                    <a:pt x="295656" y="604139"/>
                    <a:pt x="297307" y="604520"/>
                    <a:pt x="298958" y="604520"/>
                  </a:cubicBezTo>
                  <a:cubicBezTo>
                    <a:pt x="313309" y="604520"/>
                    <a:pt x="321056" y="578231"/>
                    <a:pt x="311531" y="571881"/>
                  </a:cubicBezTo>
                  <a:cubicBezTo>
                    <a:pt x="290322" y="554482"/>
                    <a:pt x="265811" y="536829"/>
                    <a:pt x="241173" y="522732"/>
                  </a:cubicBezTo>
                  <a:lnTo>
                    <a:pt x="174371" y="473583"/>
                  </a:lnTo>
                  <a:lnTo>
                    <a:pt x="111125" y="431673"/>
                  </a:lnTo>
                  <a:lnTo>
                    <a:pt x="79502" y="407035"/>
                  </a:lnTo>
                  <a:cubicBezTo>
                    <a:pt x="72517" y="400050"/>
                    <a:pt x="61849" y="396494"/>
                    <a:pt x="54864" y="393065"/>
                  </a:cubicBezTo>
                  <a:lnTo>
                    <a:pt x="54864" y="351028"/>
                  </a:lnTo>
                  <a:cubicBezTo>
                    <a:pt x="58547" y="238633"/>
                    <a:pt x="48006" y="122809"/>
                    <a:pt x="30353" y="10541"/>
                  </a:cubicBezTo>
                  <a:cubicBezTo>
                    <a:pt x="29083" y="2921"/>
                    <a:pt x="24765" y="0"/>
                    <a:pt x="19685" y="0"/>
                  </a:cubicBezTo>
                  <a:close/>
                </a:path>
              </a:pathLst>
            </a:custGeom>
            <a:solidFill>
              <a:srgbClr val="AD0101"/>
            </a:solidFill>
          </p:spPr>
        </p:sp>
      </p:grpSp>
      <p:grpSp>
        <p:nvGrpSpPr>
          <p:cNvPr id="54" name="Group 54"/>
          <p:cNvGrpSpPr/>
          <p:nvPr/>
        </p:nvGrpSpPr>
        <p:grpSpPr>
          <a:xfrm>
            <a:off x="5856227" y="9713614"/>
            <a:ext cx="109500" cy="182223"/>
            <a:chOff x="0" y="0"/>
            <a:chExt cx="292000" cy="485928"/>
          </a:xfrm>
        </p:grpSpPr>
        <p:sp>
          <p:nvSpPr>
            <p:cNvPr id="55" name="Freeform 55"/>
            <p:cNvSpPr/>
            <p:nvPr/>
          </p:nvSpPr>
          <p:spPr>
            <a:xfrm>
              <a:off x="-127" y="0"/>
              <a:ext cx="291719" cy="485775"/>
            </a:xfrm>
            <a:custGeom>
              <a:avLst/>
              <a:gdLst/>
              <a:ahLst/>
              <a:cxnLst/>
              <a:rect l="l" t="t" r="r" b="b"/>
              <a:pathLst>
                <a:path w="291719" h="485775">
                  <a:moveTo>
                    <a:pt x="281432" y="0"/>
                  </a:moveTo>
                  <a:cubicBezTo>
                    <a:pt x="280416" y="0"/>
                    <a:pt x="279273" y="127"/>
                    <a:pt x="278003" y="381"/>
                  </a:cubicBezTo>
                  <a:cubicBezTo>
                    <a:pt x="239395" y="18034"/>
                    <a:pt x="204216" y="46101"/>
                    <a:pt x="176149" y="84709"/>
                  </a:cubicBezTo>
                  <a:cubicBezTo>
                    <a:pt x="155067" y="130302"/>
                    <a:pt x="144399" y="179451"/>
                    <a:pt x="147955" y="232029"/>
                  </a:cubicBezTo>
                  <a:cubicBezTo>
                    <a:pt x="151511" y="267081"/>
                    <a:pt x="140970" y="298577"/>
                    <a:pt x="119761" y="326771"/>
                  </a:cubicBezTo>
                  <a:cubicBezTo>
                    <a:pt x="105664" y="340868"/>
                    <a:pt x="91821" y="354838"/>
                    <a:pt x="77724" y="368935"/>
                  </a:cubicBezTo>
                  <a:cubicBezTo>
                    <a:pt x="42545" y="393446"/>
                    <a:pt x="17907" y="428625"/>
                    <a:pt x="3937" y="470789"/>
                  </a:cubicBezTo>
                  <a:cubicBezTo>
                    <a:pt x="0" y="480441"/>
                    <a:pt x="5715" y="485775"/>
                    <a:pt x="12192" y="485775"/>
                  </a:cubicBezTo>
                  <a:cubicBezTo>
                    <a:pt x="17526" y="485775"/>
                    <a:pt x="23241" y="482219"/>
                    <a:pt x="24892" y="474345"/>
                  </a:cubicBezTo>
                  <a:cubicBezTo>
                    <a:pt x="56388" y="400558"/>
                    <a:pt x="147828" y="365379"/>
                    <a:pt x="172339" y="288163"/>
                  </a:cubicBezTo>
                  <a:cubicBezTo>
                    <a:pt x="189992" y="235458"/>
                    <a:pt x="172339" y="183007"/>
                    <a:pt x="189992" y="130302"/>
                  </a:cubicBezTo>
                  <a:cubicBezTo>
                    <a:pt x="204089" y="81153"/>
                    <a:pt x="239141" y="42545"/>
                    <a:pt x="281178" y="18034"/>
                  </a:cubicBezTo>
                  <a:cubicBezTo>
                    <a:pt x="290830" y="14732"/>
                    <a:pt x="291719" y="0"/>
                    <a:pt x="281178" y="0"/>
                  </a:cubicBezTo>
                  <a:close/>
                </a:path>
              </a:pathLst>
            </a:custGeom>
            <a:solidFill>
              <a:srgbClr val="AD0101"/>
            </a:solidFill>
          </p:spPr>
        </p:sp>
      </p:grpSp>
      <p:grpSp>
        <p:nvGrpSpPr>
          <p:cNvPr id="56" name="Group 56"/>
          <p:cNvGrpSpPr/>
          <p:nvPr/>
        </p:nvGrpSpPr>
        <p:grpSpPr>
          <a:xfrm>
            <a:off x="5958230" y="9721993"/>
            <a:ext cx="33872" cy="98436"/>
            <a:chOff x="0" y="0"/>
            <a:chExt cx="90325" cy="262494"/>
          </a:xfrm>
        </p:grpSpPr>
        <p:sp>
          <p:nvSpPr>
            <p:cNvPr id="57" name="Freeform 57"/>
            <p:cNvSpPr/>
            <p:nvPr/>
          </p:nvSpPr>
          <p:spPr>
            <a:xfrm>
              <a:off x="0" y="127"/>
              <a:ext cx="90297" cy="262382"/>
            </a:xfrm>
            <a:custGeom>
              <a:avLst/>
              <a:gdLst/>
              <a:ahLst/>
              <a:cxnLst/>
              <a:rect l="l" t="t" r="r" b="b"/>
              <a:pathLst>
                <a:path w="90297" h="262382">
                  <a:moveTo>
                    <a:pt x="21209" y="0"/>
                  </a:moveTo>
                  <a:cubicBezTo>
                    <a:pt x="11049" y="0"/>
                    <a:pt x="0" y="18415"/>
                    <a:pt x="5969" y="27051"/>
                  </a:cubicBezTo>
                  <a:cubicBezTo>
                    <a:pt x="27051" y="58674"/>
                    <a:pt x="44577" y="93726"/>
                    <a:pt x="51562" y="132461"/>
                  </a:cubicBezTo>
                  <a:cubicBezTo>
                    <a:pt x="55118" y="150114"/>
                    <a:pt x="58674" y="167513"/>
                    <a:pt x="58674" y="185166"/>
                  </a:cubicBezTo>
                  <a:lnTo>
                    <a:pt x="58674" y="255270"/>
                  </a:lnTo>
                  <a:cubicBezTo>
                    <a:pt x="62103" y="258826"/>
                    <a:pt x="65659" y="262382"/>
                    <a:pt x="72644" y="262382"/>
                  </a:cubicBezTo>
                  <a:cubicBezTo>
                    <a:pt x="79756" y="258826"/>
                    <a:pt x="83312" y="251714"/>
                    <a:pt x="86741" y="244729"/>
                  </a:cubicBezTo>
                  <a:cubicBezTo>
                    <a:pt x="86741" y="237744"/>
                    <a:pt x="90297" y="230632"/>
                    <a:pt x="90297" y="223774"/>
                  </a:cubicBezTo>
                  <a:lnTo>
                    <a:pt x="90297" y="206121"/>
                  </a:lnTo>
                  <a:cubicBezTo>
                    <a:pt x="90297" y="202565"/>
                    <a:pt x="90297" y="185166"/>
                    <a:pt x="86741" y="174625"/>
                  </a:cubicBezTo>
                  <a:cubicBezTo>
                    <a:pt x="86741" y="156972"/>
                    <a:pt x="83312" y="136017"/>
                    <a:pt x="79756" y="118364"/>
                  </a:cubicBezTo>
                  <a:cubicBezTo>
                    <a:pt x="69088" y="76200"/>
                    <a:pt x="51562" y="37592"/>
                    <a:pt x="26924" y="2540"/>
                  </a:cubicBezTo>
                  <a:cubicBezTo>
                    <a:pt x="25146" y="762"/>
                    <a:pt x="23114" y="0"/>
                    <a:pt x="21209" y="0"/>
                  </a:cubicBezTo>
                  <a:close/>
                </a:path>
              </a:pathLst>
            </a:custGeom>
            <a:solidFill>
              <a:srgbClr val="AD0101"/>
            </a:solidFill>
          </p:spPr>
        </p:sp>
      </p:grpSp>
      <p:grpSp>
        <p:nvGrpSpPr>
          <p:cNvPr id="58" name="Group 58"/>
          <p:cNvGrpSpPr/>
          <p:nvPr/>
        </p:nvGrpSpPr>
        <p:grpSpPr>
          <a:xfrm>
            <a:off x="5986771" y="9613736"/>
            <a:ext cx="73463" cy="34347"/>
            <a:chOff x="0" y="0"/>
            <a:chExt cx="195901" cy="91592"/>
          </a:xfrm>
        </p:grpSpPr>
        <p:sp>
          <p:nvSpPr>
            <p:cNvPr id="59" name="Freeform 59"/>
            <p:cNvSpPr/>
            <p:nvPr/>
          </p:nvSpPr>
          <p:spPr>
            <a:xfrm>
              <a:off x="0" y="0"/>
              <a:ext cx="195707" cy="91567"/>
            </a:xfrm>
            <a:custGeom>
              <a:avLst/>
              <a:gdLst/>
              <a:ahLst/>
              <a:cxnLst/>
              <a:rect l="l" t="t" r="r" b="b"/>
              <a:pathLst>
                <a:path w="195707" h="91567">
                  <a:moveTo>
                    <a:pt x="21082" y="0"/>
                  </a:moveTo>
                  <a:cubicBezTo>
                    <a:pt x="14097" y="0"/>
                    <a:pt x="10541" y="3556"/>
                    <a:pt x="7112" y="7112"/>
                  </a:cubicBezTo>
                  <a:cubicBezTo>
                    <a:pt x="3556" y="7112"/>
                    <a:pt x="3556" y="10668"/>
                    <a:pt x="0" y="14097"/>
                  </a:cubicBezTo>
                  <a:cubicBezTo>
                    <a:pt x="0" y="17653"/>
                    <a:pt x="0" y="24638"/>
                    <a:pt x="0" y="28194"/>
                  </a:cubicBezTo>
                  <a:cubicBezTo>
                    <a:pt x="14097" y="42164"/>
                    <a:pt x="31750" y="52705"/>
                    <a:pt x="49149" y="52705"/>
                  </a:cubicBezTo>
                  <a:lnTo>
                    <a:pt x="94869" y="66802"/>
                  </a:lnTo>
                  <a:cubicBezTo>
                    <a:pt x="119507" y="77343"/>
                    <a:pt x="147447" y="84455"/>
                    <a:pt x="171958" y="91313"/>
                  </a:cubicBezTo>
                  <a:cubicBezTo>
                    <a:pt x="172974" y="91440"/>
                    <a:pt x="173863" y="91567"/>
                    <a:pt x="174625" y="91567"/>
                  </a:cubicBezTo>
                  <a:cubicBezTo>
                    <a:pt x="190373" y="91567"/>
                    <a:pt x="195707" y="62865"/>
                    <a:pt x="179070" y="56261"/>
                  </a:cubicBezTo>
                  <a:cubicBezTo>
                    <a:pt x="126492" y="35179"/>
                    <a:pt x="73787" y="17653"/>
                    <a:pt x="21082" y="0"/>
                  </a:cubicBezTo>
                  <a:close/>
                </a:path>
              </a:pathLst>
            </a:custGeom>
            <a:solidFill>
              <a:srgbClr val="AD0101"/>
            </a:solidFill>
          </p:spPr>
        </p:sp>
      </p:grpSp>
      <p:grpSp>
        <p:nvGrpSpPr>
          <p:cNvPr id="60" name="Group 60"/>
          <p:cNvGrpSpPr/>
          <p:nvPr/>
        </p:nvGrpSpPr>
        <p:grpSpPr>
          <a:xfrm>
            <a:off x="6059178" y="9575560"/>
            <a:ext cx="34316" cy="15870"/>
            <a:chOff x="0" y="0"/>
            <a:chExt cx="91508" cy="42318"/>
          </a:xfrm>
        </p:grpSpPr>
        <p:sp>
          <p:nvSpPr>
            <p:cNvPr id="61" name="Freeform 61"/>
            <p:cNvSpPr/>
            <p:nvPr/>
          </p:nvSpPr>
          <p:spPr>
            <a:xfrm>
              <a:off x="127" y="127"/>
              <a:ext cx="91440" cy="42164"/>
            </a:xfrm>
            <a:custGeom>
              <a:avLst/>
              <a:gdLst/>
              <a:ahLst/>
              <a:cxnLst/>
              <a:rect l="l" t="t" r="r" b="b"/>
              <a:pathLst>
                <a:path w="91440" h="42164">
                  <a:moveTo>
                    <a:pt x="24638" y="0"/>
                  </a:moveTo>
                  <a:cubicBezTo>
                    <a:pt x="21082" y="0"/>
                    <a:pt x="17526" y="0"/>
                    <a:pt x="14097" y="3429"/>
                  </a:cubicBezTo>
                  <a:cubicBezTo>
                    <a:pt x="6985" y="6985"/>
                    <a:pt x="0" y="17526"/>
                    <a:pt x="6985" y="21082"/>
                  </a:cubicBezTo>
                  <a:cubicBezTo>
                    <a:pt x="10541" y="24638"/>
                    <a:pt x="14097" y="28067"/>
                    <a:pt x="17526" y="28067"/>
                  </a:cubicBezTo>
                  <a:lnTo>
                    <a:pt x="28194" y="31623"/>
                  </a:lnTo>
                  <a:lnTo>
                    <a:pt x="38735" y="35179"/>
                  </a:lnTo>
                  <a:lnTo>
                    <a:pt x="63373" y="42164"/>
                  </a:lnTo>
                  <a:lnTo>
                    <a:pt x="80772" y="42164"/>
                  </a:lnTo>
                  <a:cubicBezTo>
                    <a:pt x="84328" y="38608"/>
                    <a:pt x="87884" y="31623"/>
                    <a:pt x="87884" y="28067"/>
                  </a:cubicBezTo>
                  <a:cubicBezTo>
                    <a:pt x="91440" y="13970"/>
                    <a:pt x="84328" y="3429"/>
                    <a:pt x="73787" y="3429"/>
                  </a:cubicBezTo>
                  <a:lnTo>
                    <a:pt x="49149" y="0"/>
                  </a:lnTo>
                  <a:close/>
                </a:path>
              </a:pathLst>
            </a:custGeom>
            <a:solidFill>
              <a:srgbClr val="AD0101"/>
            </a:solidFill>
          </p:spPr>
        </p:sp>
      </p:grpSp>
      <p:grpSp>
        <p:nvGrpSpPr>
          <p:cNvPr id="62" name="Group 62"/>
          <p:cNvGrpSpPr/>
          <p:nvPr/>
        </p:nvGrpSpPr>
        <p:grpSpPr>
          <a:xfrm>
            <a:off x="7079992" y="9611073"/>
            <a:ext cx="502910" cy="409834"/>
            <a:chOff x="0" y="0"/>
            <a:chExt cx="1341093" cy="1092891"/>
          </a:xfrm>
        </p:grpSpPr>
        <p:sp>
          <p:nvSpPr>
            <p:cNvPr id="63" name="Freeform 63"/>
            <p:cNvSpPr/>
            <p:nvPr/>
          </p:nvSpPr>
          <p:spPr>
            <a:xfrm>
              <a:off x="127" y="-127"/>
              <a:ext cx="1340739" cy="1093216"/>
            </a:xfrm>
            <a:custGeom>
              <a:avLst/>
              <a:gdLst/>
              <a:ahLst/>
              <a:cxnLst/>
              <a:rect l="l" t="t" r="r" b="b"/>
              <a:pathLst>
                <a:path w="1340739" h="1093216">
                  <a:moveTo>
                    <a:pt x="758571" y="254"/>
                  </a:moveTo>
                  <a:cubicBezTo>
                    <a:pt x="748030" y="254"/>
                    <a:pt x="737489" y="14351"/>
                    <a:pt x="740918" y="21209"/>
                  </a:cubicBezTo>
                  <a:cubicBezTo>
                    <a:pt x="737489" y="24765"/>
                    <a:pt x="737489" y="24765"/>
                    <a:pt x="737489" y="28321"/>
                  </a:cubicBezTo>
                  <a:lnTo>
                    <a:pt x="730377" y="28321"/>
                  </a:lnTo>
                  <a:cubicBezTo>
                    <a:pt x="670687" y="45720"/>
                    <a:pt x="614553" y="84455"/>
                    <a:pt x="575945" y="137033"/>
                  </a:cubicBezTo>
                  <a:cubicBezTo>
                    <a:pt x="533781" y="186182"/>
                    <a:pt x="502031" y="245745"/>
                    <a:pt x="481076" y="312547"/>
                  </a:cubicBezTo>
                  <a:cubicBezTo>
                    <a:pt x="429514" y="303276"/>
                    <a:pt x="376555" y="298450"/>
                    <a:pt x="322961" y="298450"/>
                  </a:cubicBezTo>
                  <a:cubicBezTo>
                    <a:pt x="296164" y="298450"/>
                    <a:pt x="269240" y="299593"/>
                    <a:pt x="242316" y="302006"/>
                  </a:cubicBezTo>
                  <a:cubicBezTo>
                    <a:pt x="196723" y="302006"/>
                    <a:pt x="154559" y="308991"/>
                    <a:pt x="108966" y="319659"/>
                  </a:cubicBezTo>
                  <a:cubicBezTo>
                    <a:pt x="91313" y="323088"/>
                    <a:pt x="70358" y="326644"/>
                    <a:pt x="49149" y="333629"/>
                  </a:cubicBezTo>
                  <a:cubicBezTo>
                    <a:pt x="31623" y="337185"/>
                    <a:pt x="14097" y="340741"/>
                    <a:pt x="3556" y="361696"/>
                  </a:cubicBezTo>
                  <a:cubicBezTo>
                    <a:pt x="0" y="368808"/>
                    <a:pt x="3556" y="382905"/>
                    <a:pt x="10668" y="382905"/>
                  </a:cubicBezTo>
                  <a:cubicBezTo>
                    <a:pt x="15240" y="383794"/>
                    <a:pt x="20320" y="384175"/>
                    <a:pt x="25273" y="384175"/>
                  </a:cubicBezTo>
                  <a:cubicBezTo>
                    <a:pt x="39243" y="384175"/>
                    <a:pt x="53848" y="380873"/>
                    <a:pt x="66675" y="375793"/>
                  </a:cubicBezTo>
                  <a:lnTo>
                    <a:pt x="119380" y="361696"/>
                  </a:lnTo>
                  <a:cubicBezTo>
                    <a:pt x="154432" y="354711"/>
                    <a:pt x="189611" y="347599"/>
                    <a:pt x="224790" y="344297"/>
                  </a:cubicBezTo>
                  <a:cubicBezTo>
                    <a:pt x="271780" y="338074"/>
                    <a:pt x="319913" y="334391"/>
                    <a:pt x="368427" y="334391"/>
                  </a:cubicBezTo>
                  <a:cubicBezTo>
                    <a:pt x="403479" y="334391"/>
                    <a:pt x="438785" y="336296"/>
                    <a:pt x="474091" y="340741"/>
                  </a:cubicBezTo>
                  <a:cubicBezTo>
                    <a:pt x="452882" y="414401"/>
                    <a:pt x="417830" y="484505"/>
                    <a:pt x="365125" y="544322"/>
                  </a:cubicBezTo>
                  <a:cubicBezTo>
                    <a:pt x="323088" y="582930"/>
                    <a:pt x="266827" y="624967"/>
                    <a:pt x="256286" y="684784"/>
                  </a:cubicBezTo>
                  <a:cubicBezTo>
                    <a:pt x="256286" y="692785"/>
                    <a:pt x="260477" y="707009"/>
                    <a:pt x="266954" y="707009"/>
                  </a:cubicBezTo>
                  <a:cubicBezTo>
                    <a:pt x="268986" y="707009"/>
                    <a:pt x="271399" y="705739"/>
                    <a:pt x="273939" y="702310"/>
                  </a:cubicBezTo>
                  <a:cubicBezTo>
                    <a:pt x="298577" y="681355"/>
                    <a:pt x="308991" y="649605"/>
                    <a:pt x="333629" y="628650"/>
                  </a:cubicBezTo>
                  <a:cubicBezTo>
                    <a:pt x="354711" y="604139"/>
                    <a:pt x="379222" y="583057"/>
                    <a:pt x="400431" y="561975"/>
                  </a:cubicBezTo>
                  <a:cubicBezTo>
                    <a:pt x="446024" y="509270"/>
                    <a:pt x="477520" y="453263"/>
                    <a:pt x="495173" y="390017"/>
                  </a:cubicBezTo>
                  <a:cubicBezTo>
                    <a:pt x="498729" y="372364"/>
                    <a:pt x="505714" y="354965"/>
                    <a:pt x="512826" y="340868"/>
                  </a:cubicBezTo>
                  <a:lnTo>
                    <a:pt x="530352" y="432181"/>
                  </a:lnTo>
                  <a:lnTo>
                    <a:pt x="537464" y="477774"/>
                  </a:lnTo>
                  <a:cubicBezTo>
                    <a:pt x="540893" y="495427"/>
                    <a:pt x="544449" y="512826"/>
                    <a:pt x="548005" y="530479"/>
                  </a:cubicBezTo>
                  <a:cubicBezTo>
                    <a:pt x="548005" y="534670"/>
                    <a:pt x="551561" y="536194"/>
                    <a:pt x="556006" y="536194"/>
                  </a:cubicBezTo>
                  <a:cubicBezTo>
                    <a:pt x="559054" y="536194"/>
                    <a:pt x="562610" y="535305"/>
                    <a:pt x="565531" y="534035"/>
                  </a:cubicBezTo>
                  <a:cubicBezTo>
                    <a:pt x="569087" y="530479"/>
                    <a:pt x="572643" y="523367"/>
                    <a:pt x="572643" y="516382"/>
                  </a:cubicBezTo>
                  <a:cubicBezTo>
                    <a:pt x="572643" y="498729"/>
                    <a:pt x="565531" y="481330"/>
                    <a:pt x="562102" y="467233"/>
                  </a:cubicBezTo>
                  <a:cubicBezTo>
                    <a:pt x="562102" y="449580"/>
                    <a:pt x="558546" y="435610"/>
                    <a:pt x="554990" y="418084"/>
                  </a:cubicBezTo>
                  <a:cubicBezTo>
                    <a:pt x="548005" y="386461"/>
                    <a:pt x="540893" y="351409"/>
                    <a:pt x="533908" y="319786"/>
                  </a:cubicBezTo>
                  <a:cubicBezTo>
                    <a:pt x="533908" y="312674"/>
                    <a:pt x="526923" y="312674"/>
                    <a:pt x="519811" y="312674"/>
                  </a:cubicBezTo>
                  <a:cubicBezTo>
                    <a:pt x="537464" y="274066"/>
                    <a:pt x="554863" y="235458"/>
                    <a:pt x="579501" y="200406"/>
                  </a:cubicBezTo>
                  <a:cubicBezTo>
                    <a:pt x="628650" y="144272"/>
                    <a:pt x="677799" y="94996"/>
                    <a:pt x="734060" y="49530"/>
                  </a:cubicBezTo>
                  <a:cubicBezTo>
                    <a:pt x="737616" y="88138"/>
                    <a:pt x="741045" y="126746"/>
                    <a:pt x="744601" y="165354"/>
                  </a:cubicBezTo>
                  <a:cubicBezTo>
                    <a:pt x="748157" y="203962"/>
                    <a:pt x="748157" y="253111"/>
                    <a:pt x="755142" y="295275"/>
                  </a:cubicBezTo>
                  <a:cubicBezTo>
                    <a:pt x="755142" y="295275"/>
                    <a:pt x="758698" y="298704"/>
                    <a:pt x="758698" y="298704"/>
                  </a:cubicBezTo>
                  <a:cubicBezTo>
                    <a:pt x="755142" y="302260"/>
                    <a:pt x="755142" y="312801"/>
                    <a:pt x="758698" y="319913"/>
                  </a:cubicBezTo>
                  <a:cubicBezTo>
                    <a:pt x="786892" y="358521"/>
                    <a:pt x="814959" y="397002"/>
                    <a:pt x="846455" y="435610"/>
                  </a:cubicBezTo>
                  <a:cubicBezTo>
                    <a:pt x="874649" y="470789"/>
                    <a:pt x="902716" y="509270"/>
                    <a:pt x="934212" y="547878"/>
                  </a:cubicBezTo>
                  <a:cubicBezTo>
                    <a:pt x="895604" y="572389"/>
                    <a:pt x="867410" y="610997"/>
                    <a:pt x="850011" y="653288"/>
                  </a:cubicBezTo>
                  <a:cubicBezTo>
                    <a:pt x="832358" y="698881"/>
                    <a:pt x="814959" y="744601"/>
                    <a:pt x="804291" y="790194"/>
                  </a:cubicBezTo>
                  <a:cubicBezTo>
                    <a:pt x="779653" y="885063"/>
                    <a:pt x="772795" y="986790"/>
                    <a:pt x="790321" y="1081532"/>
                  </a:cubicBezTo>
                  <a:cubicBezTo>
                    <a:pt x="791591" y="1089787"/>
                    <a:pt x="796290" y="1093216"/>
                    <a:pt x="801370" y="1093216"/>
                  </a:cubicBezTo>
                  <a:cubicBezTo>
                    <a:pt x="809244" y="1093216"/>
                    <a:pt x="818261" y="1085088"/>
                    <a:pt x="818261" y="1074547"/>
                  </a:cubicBezTo>
                  <a:cubicBezTo>
                    <a:pt x="814832" y="1028827"/>
                    <a:pt x="811276" y="983234"/>
                    <a:pt x="814832" y="937514"/>
                  </a:cubicBezTo>
                  <a:cubicBezTo>
                    <a:pt x="814832" y="891921"/>
                    <a:pt x="825373" y="846328"/>
                    <a:pt x="835914" y="804164"/>
                  </a:cubicBezTo>
                  <a:cubicBezTo>
                    <a:pt x="850011" y="762000"/>
                    <a:pt x="867410" y="719963"/>
                    <a:pt x="888619" y="684911"/>
                  </a:cubicBezTo>
                  <a:cubicBezTo>
                    <a:pt x="892048" y="674243"/>
                    <a:pt x="899160" y="663702"/>
                    <a:pt x="906145" y="653288"/>
                  </a:cubicBezTo>
                  <a:cubicBezTo>
                    <a:pt x="934339" y="667385"/>
                    <a:pt x="965962" y="681355"/>
                    <a:pt x="997458" y="695452"/>
                  </a:cubicBezTo>
                  <a:cubicBezTo>
                    <a:pt x="1032510" y="709549"/>
                    <a:pt x="1064260" y="726948"/>
                    <a:pt x="1099312" y="744601"/>
                  </a:cubicBezTo>
                  <a:cubicBezTo>
                    <a:pt x="1130808" y="758698"/>
                    <a:pt x="1169543" y="776097"/>
                    <a:pt x="1201166" y="793750"/>
                  </a:cubicBezTo>
                  <a:cubicBezTo>
                    <a:pt x="1236218" y="814705"/>
                    <a:pt x="1274953" y="832358"/>
                    <a:pt x="1313561" y="842899"/>
                  </a:cubicBezTo>
                  <a:cubicBezTo>
                    <a:pt x="1314831" y="843153"/>
                    <a:pt x="1316228" y="843280"/>
                    <a:pt x="1317371" y="843280"/>
                  </a:cubicBezTo>
                  <a:cubicBezTo>
                    <a:pt x="1332484" y="843280"/>
                    <a:pt x="1340739" y="824484"/>
                    <a:pt x="1331087" y="814705"/>
                  </a:cubicBezTo>
                  <a:cubicBezTo>
                    <a:pt x="1295908" y="793750"/>
                    <a:pt x="1257173" y="772668"/>
                    <a:pt x="1222121" y="758571"/>
                  </a:cubicBezTo>
                  <a:cubicBezTo>
                    <a:pt x="1180084" y="740918"/>
                    <a:pt x="1144778" y="719963"/>
                    <a:pt x="1106170" y="702310"/>
                  </a:cubicBezTo>
                  <a:cubicBezTo>
                    <a:pt x="1067689" y="681355"/>
                    <a:pt x="1032383" y="663702"/>
                    <a:pt x="993775" y="646176"/>
                  </a:cubicBezTo>
                  <a:cubicBezTo>
                    <a:pt x="976249" y="635508"/>
                    <a:pt x="958723" y="624967"/>
                    <a:pt x="937641" y="618109"/>
                  </a:cubicBezTo>
                  <a:lnTo>
                    <a:pt x="927100" y="610997"/>
                  </a:lnTo>
                  <a:cubicBezTo>
                    <a:pt x="930529" y="607568"/>
                    <a:pt x="937641" y="600456"/>
                    <a:pt x="937641" y="597027"/>
                  </a:cubicBezTo>
                  <a:cubicBezTo>
                    <a:pt x="944626" y="582930"/>
                    <a:pt x="948182" y="572262"/>
                    <a:pt x="951738" y="558419"/>
                  </a:cubicBezTo>
                  <a:cubicBezTo>
                    <a:pt x="955167" y="554863"/>
                    <a:pt x="955167" y="547751"/>
                    <a:pt x="951738" y="540766"/>
                  </a:cubicBezTo>
                  <a:lnTo>
                    <a:pt x="955167" y="537210"/>
                  </a:lnTo>
                  <a:cubicBezTo>
                    <a:pt x="962279" y="530225"/>
                    <a:pt x="962279" y="519811"/>
                    <a:pt x="955167" y="512699"/>
                  </a:cubicBezTo>
                  <a:cubicBezTo>
                    <a:pt x="899033" y="439039"/>
                    <a:pt x="839343" y="365379"/>
                    <a:pt x="776097" y="291592"/>
                  </a:cubicBezTo>
                  <a:cubicBezTo>
                    <a:pt x="779526" y="288036"/>
                    <a:pt x="779526" y="284480"/>
                    <a:pt x="779526" y="281051"/>
                  </a:cubicBezTo>
                  <a:cubicBezTo>
                    <a:pt x="779526" y="235331"/>
                    <a:pt x="772541" y="193294"/>
                    <a:pt x="768985" y="151130"/>
                  </a:cubicBezTo>
                  <a:cubicBezTo>
                    <a:pt x="765556" y="112522"/>
                    <a:pt x="765556" y="77470"/>
                    <a:pt x="758444" y="42418"/>
                  </a:cubicBezTo>
                  <a:cubicBezTo>
                    <a:pt x="776097" y="56515"/>
                    <a:pt x="797052" y="73914"/>
                    <a:pt x="814705" y="91567"/>
                  </a:cubicBezTo>
                  <a:cubicBezTo>
                    <a:pt x="835787" y="108966"/>
                    <a:pt x="856742" y="130175"/>
                    <a:pt x="877951" y="154686"/>
                  </a:cubicBezTo>
                  <a:cubicBezTo>
                    <a:pt x="895477" y="175641"/>
                    <a:pt x="913003" y="196723"/>
                    <a:pt x="927100" y="221234"/>
                  </a:cubicBezTo>
                  <a:cubicBezTo>
                    <a:pt x="944626" y="245745"/>
                    <a:pt x="962152" y="273939"/>
                    <a:pt x="979678" y="298450"/>
                  </a:cubicBezTo>
                  <a:cubicBezTo>
                    <a:pt x="980821" y="299593"/>
                    <a:pt x="982218" y="300101"/>
                    <a:pt x="983488" y="300101"/>
                  </a:cubicBezTo>
                  <a:cubicBezTo>
                    <a:pt x="990727" y="300101"/>
                    <a:pt x="1000252" y="286766"/>
                    <a:pt x="997204" y="281051"/>
                  </a:cubicBezTo>
                  <a:cubicBezTo>
                    <a:pt x="976122" y="228346"/>
                    <a:pt x="944499" y="179197"/>
                    <a:pt x="909447" y="137033"/>
                  </a:cubicBezTo>
                  <a:cubicBezTo>
                    <a:pt x="930529" y="147574"/>
                    <a:pt x="951611" y="151130"/>
                    <a:pt x="976249" y="154686"/>
                  </a:cubicBezTo>
                  <a:lnTo>
                    <a:pt x="1014857" y="154686"/>
                  </a:lnTo>
                  <a:cubicBezTo>
                    <a:pt x="1028954" y="154686"/>
                    <a:pt x="1042797" y="151130"/>
                    <a:pt x="1053465" y="144145"/>
                  </a:cubicBezTo>
                  <a:cubicBezTo>
                    <a:pt x="1056894" y="144145"/>
                    <a:pt x="1060450" y="140589"/>
                    <a:pt x="1060450" y="137033"/>
                  </a:cubicBezTo>
                  <a:cubicBezTo>
                    <a:pt x="1060450" y="133477"/>
                    <a:pt x="1056894" y="130048"/>
                    <a:pt x="1053465" y="130048"/>
                  </a:cubicBezTo>
                  <a:cubicBezTo>
                    <a:pt x="1042797" y="130048"/>
                    <a:pt x="1028827" y="137033"/>
                    <a:pt x="1014857" y="137033"/>
                  </a:cubicBezTo>
                  <a:cubicBezTo>
                    <a:pt x="1008761" y="137668"/>
                    <a:pt x="1002665" y="137922"/>
                    <a:pt x="996823" y="137922"/>
                  </a:cubicBezTo>
                  <a:cubicBezTo>
                    <a:pt x="967740" y="137922"/>
                    <a:pt x="939165" y="131064"/>
                    <a:pt x="913003" y="119380"/>
                  </a:cubicBezTo>
                  <a:cubicBezTo>
                    <a:pt x="911098" y="118491"/>
                    <a:pt x="909447" y="118110"/>
                    <a:pt x="907923" y="118110"/>
                  </a:cubicBezTo>
                  <a:cubicBezTo>
                    <a:pt x="904113" y="118110"/>
                    <a:pt x="901446" y="121412"/>
                    <a:pt x="898906" y="126492"/>
                  </a:cubicBezTo>
                  <a:lnTo>
                    <a:pt x="891794" y="115951"/>
                  </a:lnTo>
                  <a:cubicBezTo>
                    <a:pt x="874268" y="94742"/>
                    <a:pt x="853313" y="73787"/>
                    <a:pt x="832104" y="56261"/>
                  </a:cubicBezTo>
                  <a:cubicBezTo>
                    <a:pt x="811022" y="31496"/>
                    <a:pt x="786511" y="14097"/>
                    <a:pt x="758317" y="0"/>
                  </a:cubicBezTo>
                  <a:close/>
                </a:path>
              </a:pathLst>
            </a:custGeom>
            <a:solidFill>
              <a:srgbClr val="AD0101"/>
            </a:solidFill>
          </p:spPr>
        </p:sp>
      </p:grpSp>
      <p:grpSp>
        <p:nvGrpSpPr>
          <p:cNvPr id="64" name="Group 64"/>
          <p:cNvGrpSpPr/>
          <p:nvPr/>
        </p:nvGrpSpPr>
        <p:grpSpPr>
          <a:xfrm>
            <a:off x="7471181" y="9851946"/>
            <a:ext cx="64579" cy="15426"/>
            <a:chOff x="0" y="0"/>
            <a:chExt cx="172209" cy="41135"/>
          </a:xfrm>
        </p:grpSpPr>
        <p:sp>
          <p:nvSpPr>
            <p:cNvPr id="65" name="Freeform 65"/>
            <p:cNvSpPr/>
            <p:nvPr/>
          </p:nvSpPr>
          <p:spPr>
            <a:xfrm>
              <a:off x="0" y="0"/>
              <a:ext cx="172212" cy="40894"/>
            </a:xfrm>
            <a:custGeom>
              <a:avLst/>
              <a:gdLst/>
              <a:ahLst/>
              <a:cxnLst/>
              <a:rect l="l" t="t" r="r" b="b"/>
              <a:pathLst>
                <a:path w="172212" h="40894">
                  <a:moveTo>
                    <a:pt x="21209" y="127"/>
                  </a:moveTo>
                  <a:cubicBezTo>
                    <a:pt x="10668" y="127"/>
                    <a:pt x="0" y="28321"/>
                    <a:pt x="14097" y="31623"/>
                  </a:cubicBezTo>
                  <a:cubicBezTo>
                    <a:pt x="38735" y="35179"/>
                    <a:pt x="63246" y="38735"/>
                    <a:pt x="87884" y="38735"/>
                  </a:cubicBezTo>
                  <a:cubicBezTo>
                    <a:pt x="98044" y="40259"/>
                    <a:pt x="108331" y="40894"/>
                    <a:pt x="118491" y="40894"/>
                  </a:cubicBezTo>
                  <a:cubicBezTo>
                    <a:pt x="132842" y="40894"/>
                    <a:pt x="147193" y="39243"/>
                    <a:pt x="161671" y="35179"/>
                  </a:cubicBezTo>
                  <a:cubicBezTo>
                    <a:pt x="165100" y="31623"/>
                    <a:pt x="172212" y="21082"/>
                    <a:pt x="165100" y="17526"/>
                  </a:cubicBezTo>
                  <a:cubicBezTo>
                    <a:pt x="154559" y="10541"/>
                    <a:pt x="144018" y="6985"/>
                    <a:pt x="130048" y="3556"/>
                  </a:cubicBezTo>
                  <a:cubicBezTo>
                    <a:pt x="119507" y="3556"/>
                    <a:pt x="105410" y="3556"/>
                    <a:pt x="94996" y="0"/>
                  </a:cubicBezTo>
                  <a:close/>
                </a:path>
              </a:pathLst>
            </a:custGeom>
            <a:solidFill>
              <a:srgbClr val="AD0101"/>
            </a:solidFill>
          </p:spPr>
        </p:sp>
      </p:grpSp>
      <p:grpSp>
        <p:nvGrpSpPr>
          <p:cNvPr id="66" name="Group 66"/>
          <p:cNvGrpSpPr/>
          <p:nvPr/>
        </p:nvGrpSpPr>
        <p:grpSpPr>
          <a:xfrm>
            <a:off x="6906135" y="766063"/>
            <a:ext cx="56" cy="56"/>
            <a:chOff x="0" y="0"/>
            <a:chExt cx="149" cy="149"/>
          </a:xfrm>
        </p:grpSpPr>
        <p:sp>
          <p:nvSpPr>
            <p:cNvPr id="67" name="Freeform 67"/>
            <p:cNvSpPr/>
            <p:nvPr/>
          </p:nvSpPr>
          <p:spPr>
            <a:xfrm>
              <a:off x="0" y="127"/>
              <a:ext cx="0" cy="0"/>
            </a:xfrm>
            <a:custGeom>
              <a:avLst/>
              <a:gdLst/>
              <a:ahLst/>
              <a:cxnLst/>
              <a:rect l="l" t="t" r="r" b="b"/>
              <a:pathLst>
                <a:path>
                  <a:moveTo>
                    <a:pt x="0" y="0"/>
                  </a:moveTo>
                  <a:cubicBezTo>
                    <a:pt x="0" y="0"/>
                    <a:pt x="0" y="0"/>
                    <a:pt x="0" y="0"/>
                  </a:cubicBezTo>
                  <a:close/>
                </a:path>
              </a:pathLst>
            </a:custGeom>
            <a:solidFill>
              <a:srgbClr val="ED1C24"/>
            </a:solidFill>
          </p:spPr>
        </p:sp>
      </p:grpSp>
      <p:grpSp>
        <p:nvGrpSpPr>
          <p:cNvPr id="68" name="Group 68"/>
          <p:cNvGrpSpPr/>
          <p:nvPr/>
        </p:nvGrpSpPr>
        <p:grpSpPr>
          <a:xfrm rot="-5400000">
            <a:off x="6599126" y="2989326"/>
            <a:ext cx="3224457" cy="2148064"/>
            <a:chOff x="0" y="0"/>
            <a:chExt cx="9054229" cy="6031733"/>
          </a:xfrm>
        </p:grpSpPr>
        <p:sp>
          <p:nvSpPr>
            <p:cNvPr id="69" name="Freeform 69"/>
            <p:cNvSpPr/>
            <p:nvPr/>
          </p:nvSpPr>
          <p:spPr>
            <a:xfrm>
              <a:off x="0" y="0"/>
              <a:ext cx="9054211" cy="6031611"/>
            </a:xfrm>
            <a:custGeom>
              <a:avLst/>
              <a:gdLst/>
              <a:ahLst/>
              <a:cxnLst/>
              <a:rect l="l" t="t" r="r" b="b"/>
              <a:pathLst>
                <a:path w="9054211" h="6031611">
                  <a:moveTo>
                    <a:pt x="752475" y="0"/>
                  </a:moveTo>
                  <a:cubicBezTo>
                    <a:pt x="723265" y="0"/>
                    <a:pt x="694182" y="635"/>
                    <a:pt x="664972" y="2032"/>
                  </a:cubicBezTo>
                  <a:cubicBezTo>
                    <a:pt x="434848" y="10922"/>
                    <a:pt x="209169" y="66294"/>
                    <a:pt x="0" y="161925"/>
                  </a:cubicBezTo>
                  <a:lnTo>
                    <a:pt x="0" y="6031611"/>
                  </a:lnTo>
                  <a:lnTo>
                    <a:pt x="9054211" y="6031611"/>
                  </a:lnTo>
                  <a:cubicBezTo>
                    <a:pt x="8746363" y="5844794"/>
                    <a:pt x="8487918" y="5586349"/>
                    <a:pt x="8218932" y="5344160"/>
                  </a:cubicBezTo>
                  <a:cubicBezTo>
                    <a:pt x="7796022" y="4963160"/>
                    <a:pt x="7274560" y="4638802"/>
                    <a:pt x="6709664" y="4531233"/>
                  </a:cubicBezTo>
                  <a:cubicBezTo>
                    <a:pt x="6557137" y="4502150"/>
                    <a:pt x="6408420" y="4489577"/>
                    <a:pt x="6261862" y="4489577"/>
                  </a:cubicBezTo>
                  <a:cubicBezTo>
                    <a:pt x="5806948" y="4489577"/>
                    <a:pt x="5374132" y="4610481"/>
                    <a:pt x="4920869" y="4731512"/>
                  </a:cubicBezTo>
                  <a:cubicBezTo>
                    <a:pt x="4618863" y="4811903"/>
                    <a:pt x="4302379" y="4884674"/>
                    <a:pt x="3991356" y="4884674"/>
                  </a:cubicBezTo>
                  <a:cubicBezTo>
                    <a:pt x="3736086" y="4884674"/>
                    <a:pt x="3484372" y="4835652"/>
                    <a:pt x="3247263" y="4701667"/>
                  </a:cubicBezTo>
                  <a:cubicBezTo>
                    <a:pt x="2716784" y="4402836"/>
                    <a:pt x="2470150" y="3787140"/>
                    <a:pt x="2425319" y="3205861"/>
                  </a:cubicBezTo>
                  <a:cubicBezTo>
                    <a:pt x="2376043" y="2551303"/>
                    <a:pt x="2671826" y="1872996"/>
                    <a:pt x="2525395" y="1228852"/>
                  </a:cubicBezTo>
                  <a:cubicBezTo>
                    <a:pt x="2458085" y="931418"/>
                    <a:pt x="2281809" y="665480"/>
                    <a:pt x="2048764" y="468249"/>
                  </a:cubicBezTo>
                  <a:cubicBezTo>
                    <a:pt x="1694307" y="167386"/>
                    <a:pt x="1218311" y="0"/>
                    <a:pt x="752475" y="0"/>
                  </a:cubicBezTo>
                  <a:close/>
                </a:path>
              </a:pathLst>
            </a:custGeom>
            <a:solidFill>
              <a:srgbClr val="7CBEEA"/>
            </a:solidFill>
          </p:spPr>
        </p:sp>
      </p:grpSp>
      <p:grpSp>
        <p:nvGrpSpPr>
          <p:cNvPr id="70" name="Group 70"/>
          <p:cNvGrpSpPr/>
          <p:nvPr/>
        </p:nvGrpSpPr>
        <p:grpSpPr>
          <a:xfrm>
            <a:off x="2433655" y="193046"/>
            <a:ext cx="4276690" cy="963165"/>
            <a:chOff x="0" y="0"/>
            <a:chExt cx="2252742" cy="507346"/>
          </a:xfrm>
        </p:grpSpPr>
        <p:sp>
          <p:nvSpPr>
            <p:cNvPr id="71" name="Freeform 71"/>
            <p:cNvSpPr/>
            <p:nvPr/>
          </p:nvSpPr>
          <p:spPr>
            <a:xfrm>
              <a:off x="0" y="0"/>
              <a:ext cx="2252742" cy="507346"/>
            </a:xfrm>
            <a:custGeom>
              <a:avLst/>
              <a:gdLst/>
              <a:ahLst/>
              <a:cxnLst/>
              <a:rect l="l" t="t" r="r" b="b"/>
              <a:pathLst>
                <a:path w="2252742" h="507346">
                  <a:moveTo>
                    <a:pt x="46162" y="0"/>
                  </a:moveTo>
                  <a:lnTo>
                    <a:pt x="2206580" y="0"/>
                  </a:lnTo>
                  <a:cubicBezTo>
                    <a:pt x="2232075" y="0"/>
                    <a:pt x="2252742" y="20667"/>
                    <a:pt x="2252742" y="46162"/>
                  </a:cubicBezTo>
                  <a:lnTo>
                    <a:pt x="2252742" y="461184"/>
                  </a:lnTo>
                  <a:cubicBezTo>
                    <a:pt x="2252742" y="473427"/>
                    <a:pt x="2247878" y="485168"/>
                    <a:pt x="2239221" y="493825"/>
                  </a:cubicBezTo>
                  <a:cubicBezTo>
                    <a:pt x="2230565" y="502482"/>
                    <a:pt x="2218823" y="507346"/>
                    <a:pt x="2206580" y="507346"/>
                  </a:cubicBezTo>
                  <a:lnTo>
                    <a:pt x="46162" y="507346"/>
                  </a:lnTo>
                  <a:cubicBezTo>
                    <a:pt x="20667" y="507346"/>
                    <a:pt x="0" y="486679"/>
                    <a:pt x="0" y="461184"/>
                  </a:cubicBezTo>
                  <a:lnTo>
                    <a:pt x="0" y="46162"/>
                  </a:lnTo>
                  <a:cubicBezTo>
                    <a:pt x="0" y="33919"/>
                    <a:pt x="4863" y="22177"/>
                    <a:pt x="13520" y="13520"/>
                  </a:cubicBezTo>
                  <a:cubicBezTo>
                    <a:pt x="22177" y="4863"/>
                    <a:pt x="33919" y="0"/>
                    <a:pt x="46162" y="0"/>
                  </a:cubicBezTo>
                  <a:close/>
                </a:path>
              </a:pathLst>
            </a:custGeom>
            <a:solidFill>
              <a:srgbClr val="FFFFFF"/>
            </a:solidFill>
          </p:spPr>
        </p:sp>
        <p:sp>
          <p:nvSpPr>
            <p:cNvPr id="72" name="TextBox 72"/>
            <p:cNvSpPr txBox="1"/>
            <p:nvPr/>
          </p:nvSpPr>
          <p:spPr>
            <a:xfrm>
              <a:off x="0" y="0"/>
              <a:ext cx="812800" cy="812800"/>
            </a:xfrm>
            <a:prstGeom prst="rect">
              <a:avLst/>
            </a:prstGeom>
          </p:spPr>
          <p:txBody>
            <a:bodyPr lIns="25400" tIns="25400" rIns="25400" bIns="25400" rtlCol="0" anchor="ctr"/>
            <a:lstStyle/>
            <a:p>
              <a:pPr algn="ctr">
                <a:lnSpc>
                  <a:spcPts val="1200"/>
                </a:lnSpc>
              </a:pPr>
              <a:endParaRPr sz="450"/>
            </a:p>
          </p:txBody>
        </p:sp>
      </p:grpSp>
      <p:grpSp>
        <p:nvGrpSpPr>
          <p:cNvPr id="73" name="Group 73"/>
          <p:cNvGrpSpPr/>
          <p:nvPr/>
        </p:nvGrpSpPr>
        <p:grpSpPr>
          <a:xfrm>
            <a:off x="864301" y="1487474"/>
            <a:ext cx="5880253" cy="3301177"/>
            <a:chOff x="0" y="0"/>
            <a:chExt cx="3097417" cy="1738891"/>
          </a:xfrm>
        </p:grpSpPr>
        <p:sp>
          <p:nvSpPr>
            <p:cNvPr id="74" name="Freeform 74"/>
            <p:cNvSpPr/>
            <p:nvPr/>
          </p:nvSpPr>
          <p:spPr>
            <a:xfrm>
              <a:off x="0" y="0"/>
              <a:ext cx="3097417" cy="1738892"/>
            </a:xfrm>
            <a:custGeom>
              <a:avLst/>
              <a:gdLst/>
              <a:ahLst/>
              <a:cxnLst/>
              <a:rect l="l" t="t" r="r" b="b"/>
              <a:pathLst>
                <a:path w="3097417" h="1738892">
                  <a:moveTo>
                    <a:pt x="33573" y="0"/>
                  </a:moveTo>
                  <a:lnTo>
                    <a:pt x="3063844" y="0"/>
                  </a:lnTo>
                  <a:cubicBezTo>
                    <a:pt x="3082386" y="0"/>
                    <a:pt x="3097417" y="15031"/>
                    <a:pt x="3097417" y="33573"/>
                  </a:cubicBezTo>
                  <a:lnTo>
                    <a:pt x="3097417" y="1705318"/>
                  </a:lnTo>
                  <a:cubicBezTo>
                    <a:pt x="3097417" y="1723860"/>
                    <a:pt x="3082386" y="1738892"/>
                    <a:pt x="3063844" y="1738892"/>
                  </a:cubicBezTo>
                  <a:lnTo>
                    <a:pt x="33573" y="1738892"/>
                  </a:lnTo>
                  <a:cubicBezTo>
                    <a:pt x="15031" y="1738892"/>
                    <a:pt x="0" y="1723860"/>
                    <a:pt x="0" y="1705318"/>
                  </a:cubicBezTo>
                  <a:lnTo>
                    <a:pt x="0" y="33573"/>
                  </a:lnTo>
                  <a:cubicBezTo>
                    <a:pt x="0" y="15031"/>
                    <a:pt x="15031" y="0"/>
                    <a:pt x="33573" y="0"/>
                  </a:cubicBezTo>
                  <a:close/>
                </a:path>
              </a:pathLst>
            </a:custGeom>
            <a:solidFill>
              <a:srgbClr val="7CBEEA"/>
            </a:solidFill>
          </p:spPr>
        </p:sp>
        <p:sp>
          <p:nvSpPr>
            <p:cNvPr id="75" name="TextBox 75"/>
            <p:cNvSpPr txBox="1"/>
            <p:nvPr/>
          </p:nvSpPr>
          <p:spPr>
            <a:xfrm>
              <a:off x="0" y="0"/>
              <a:ext cx="812800" cy="812800"/>
            </a:xfrm>
            <a:prstGeom prst="rect">
              <a:avLst/>
            </a:prstGeom>
          </p:spPr>
          <p:txBody>
            <a:bodyPr lIns="25400" tIns="25400" rIns="25400" bIns="25400" rtlCol="0" anchor="ctr"/>
            <a:lstStyle/>
            <a:p>
              <a:pPr algn="ctr">
                <a:lnSpc>
                  <a:spcPts val="1200"/>
                </a:lnSpc>
              </a:pPr>
              <a:endParaRPr sz="450"/>
            </a:p>
          </p:txBody>
        </p:sp>
      </p:grpSp>
      <p:grpSp>
        <p:nvGrpSpPr>
          <p:cNvPr id="76" name="Group 76"/>
          <p:cNvGrpSpPr/>
          <p:nvPr/>
        </p:nvGrpSpPr>
        <p:grpSpPr>
          <a:xfrm>
            <a:off x="6127501" y="1901602"/>
            <a:ext cx="2502149" cy="2472921"/>
            <a:chOff x="0" y="0"/>
            <a:chExt cx="1318004" cy="1302609"/>
          </a:xfrm>
        </p:grpSpPr>
        <p:sp>
          <p:nvSpPr>
            <p:cNvPr id="77" name="Freeform 77"/>
            <p:cNvSpPr/>
            <p:nvPr/>
          </p:nvSpPr>
          <p:spPr>
            <a:xfrm>
              <a:off x="0" y="0"/>
              <a:ext cx="1318004" cy="1302609"/>
            </a:xfrm>
            <a:custGeom>
              <a:avLst/>
              <a:gdLst/>
              <a:ahLst/>
              <a:cxnLst/>
              <a:rect l="l" t="t" r="r" b="b"/>
              <a:pathLst>
                <a:path w="1318004" h="1302609">
                  <a:moveTo>
                    <a:pt x="78900" y="0"/>
                  </a:moveTo>
                  <a:lnTo>
                    <a:pt x="1239105" y="0"/>
                  </a:lnTo>
                  <a:cubicBezTo>
                    <a:pt x="1260030" y="0"/>
                    <a:pt x="1280099" y="8313"/>
                    <a:pt x="1294895" y="23109"/>
                  </a:cubicBezTo>
                  <a:cubicBezTo>
                    <a:pt x="1309692" y="37906"/>
                    <a:pt x="1318004" y="57974"/>
                    <a:pt x="1318004" y="78900"/>
                  </a:cubicBezTo>
                  <a:lnTo>
                    <a:pt x="1318004" y="1223709"/>
                  </a:lnTo>
                  <a:cubicBezTo>
                    <a:pt x="1318004" y="1267284"/>
                    <a:pt x="1282680" y="1302609"/>
                    <a:pt x="1239105" y="1302609"/>
                  </a:cubicBezTo>
                  <a:lnTo>
                    <a:pt x="78900" y="1302609"/>
                  </a:lnTo>
                  <a:cubicBezTo>
                    <a:pt x="57974" y="1302609"/>
                    <a:pt x="37906" y="1294296"/>
                    <a:pt x="23109" y="1279499"/>
                  </a:cubicBezTo>
                  <a:cubicBezTo>
                    <a:pt x="8313" y="1264703"/>
                    <a:pt x="0" y="1244634"/>
                    <a:pt x="0" y="1223709"/>
                  </a:cubicBezTo>
                  <a:lnTo>
                    <a:pt x="0" y="78900"/>
                  </a:lnTo>
                  <a:cubicBezTo>
                    <a:pt x="0" y="57974"/>
                    <a:pt x="8313" y="37906"/>
                    <a:pt x="23109" y="23109"/>
                  </a:cubicBezTo>
                  <a:cubicBezTo>
                    <a:pt x="37906" y="8313"/>
                    <a:pt x="57974" y="0"/>
                    <a:pt x="78900" y="0"/>
                  </a:cubicBezTo>
                  <a:close/>
                </a:path>
              </a:pathLst>
            </a:custGeom>
            <a:solidFill>
              <a:srgbClr val="FFFFFF"/>
            </a:solidFill>
          </p:spPr>
        </p:sp>
        <p:sp>
          <p:nvSpPr>
            <p:cNvPr id="78" name="TextBox 78"/>
            <p:cNvSpPr txBox="1"/>
            <p:nvPr/>
          </p:nvSpPr>
          <p:spPr>
            <a:xfrm>
              <a:off x="0" y="0"/>
              <a:ext cx="812800" cy="812800"/>
            </a:xfrm>
            <a:prstGeom prst="rect">
              <a:avLst/>
            </a:prstGeom>
          </p:spPr>
          <p:txBody>
            <a:bodyPr lIns="25400" tIns="25400" rIns="25400" bIns="25400" rtlCol="0" anchor="ctr"/>
            <a:lstStyle/>
            <a:p>
              <a:pPr algn="ctr">
                <a:lnSpc>
                  <a:spcPts val="1200"/>
                </a:lnSpc>
              </a:pPr>
              <a:endParaRPr sz="450"/>
            </a:p>
          </p:txBody>
        </p:sp>
      </p:grpSp>
      <p:pic>
        <p:nvPicPr>
          <p:cNvPr id="79" name="Picture 79"/>
          <p:cNvPicPr>
            <a:picLocks noChangeAspect="1"/>
          </p:cNvPicPr>
          <p:nvPr/>
        </p:nvPicPr>
        <p:blipFill>
          <a:blip r:embed="rId4"/>
          <a:srcRect/>
          <a:stretch>
            <a:fillRect/>
          </a:stretch>
        </p:blipFill>
        <p:spPr>
          <a:xfrm>
            <a:off x="6146213" y="2069707"/>
            <a:ext cx="2475103" cy="2136710"/>
          </a:xfrm>
          <a:prstGeom prst="rect">
            <a:avLst/>
          </a:prstGeom>
        </p:spPr>
      </p:pic>
      <p:sp>
        <p:nvSpPr>
          <p:cNvPr id="80" name="TextBox 80"/>
          <p:cNvSpPr txBox="1"/>
          <p:nvPr/>
        </p:nvSpPr>
        <p:spPr>
          <a:xfrm>
            <a:off x="3116472" y="468742"/>
            <a:ext cx="2624282" cy="432298"/>
          </a:xfrm>
          <a:prstGeom prst="rect">
            <a:avLst/>
          </a:prstGeom>
        </p:spPr>
        <p:txBody>
          <a:bodyPr wrap="square" lIns="0" tIns="0" rIns="0" bIns="0" rtlCol="0" anchor="t">
            <a:spAutoFit/>
          </a:bodyPr>
          <a:lstStyle/>
          <a:p>
            <a:pPr algn="ctr">
              <a:lnSpc>
                <a:spcPts val="3640"/>
              </a:lnSpc>
            </a:pPr>
            <a:r>
              <a:rPr lang="en-US" sz="2600" dirty="0" err="1">
                <a:solidFill>
                  <a:srgbClr val="06A8FE"/>
                </a:solidFill>
                <a:latin typeface="Open Sans"/>
              </a:rPr>
              <a:t>Rongga</a:t>
            </a:r>
            <a:r>
              <a:rPr lang="en-US" sz="2600" dirty="0">
                <a:solidFill>
                  <a:srgbClr val="06A8FE"/>
                </a:solidFill>
                <a:latin typeface="Open Sans"/>
              </a:rPr>
              <a:t> </a:t>
            </a:r>
            <a:r>
              <a:rPr lang="en-US" sz="2600" dirty="0" err="1">
                <a:solidFill>
                  <a:srgbClr val="06A8FE"/>
                </a:solidFill>
                <a:latin typeface="Open Sans"/>
              </a:rPr>
              <a:t>Hidung</a:t>
            </a:r>
            <a:endParaRPr lang="en-US" sz="2600" dirty="0">
              <a:solidFill>
                <a:srgbClr val="06A8FE"/>
              </a:solidFill>
              <a:latin typeface="Open Sans"/>
            </a:endParaRPr>
          </a:p>
        </p:txBody>
      </p:sp>
      <p:sp>
        <p:nvSpPr>
          <p:cNvPr id="81" name="TextBox 81"/>
          <p:cNvSpPr txBox="1"/>
          <p:nvPr/>
        </p:nvSpPr>
        <p:spPr>
          <a:xfrm>
            <a:off x="1145741" y="1928387"/>
            <a:ext cx="4765236" cy="2406043"/>
          </a:xfrm>
          <a:prstGeom prst="rect">
            <a:avLst/>
          </a:prstGeom>
        </p:spPr>
        <p:txBody>
          <a:bodyPr lIns="0" tIns="0" rIns="0" bIns="0" rtlCol="0" anchor="t">
            <a:spAutoFit/>
          </a:bodyPr>
          <a:lstStyle/>
          <a:p>
            <a:pPr algn="just">
              <a:lnSpc>
                <a:spcPts val="2100"/>
              </a:lnSpc>
            </a:pPr>
            <a:r>
              <a:rPr lang="en-US" sz="1500">
                <a:solidFill>
                  <a:srgbClr val="000000"/>
                </a:solidFill>
                <a:latin typeface="Open Sans"/>
              </a:rPr>
              <a:t>Hidung berfungsi sebagai alat pernapasan dan indra pembau. Rongga hidung memiliki rambut, banyak kapiler darah, dan selalu lembap dengan adanya lendir yang dihasilkan oleh selaput mukosa. Di dalam rongga hidung, udara disaring oleh rambut - rambut kecil (silia) dan selaput lendir yang berguna untuk menyaring debu, melekatkan kotoran pada rambut hidung, mengatur suhu udara pernapasan, maupun menyelidiki adanya bau. </a:t>
            </a:r>
          </a:p>
        </p:txBody>
      </p:sp>
      <p:pic>
        <p:nvPicPr>
          <p:cNvPr id="86" name="Picture 8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6148" y="103255"/>
            <a:ext cx="491496" cy="396826"/>
          </a:xfrm>
          <a:prstGeom prst="rect">
            <a:avLst/>
          </a:prstGeom>
        </p:spPr>
      </p:pic>
      <p:pic>
        <p:nvPicPr>
          <p:cNvPr id="88" name="Picture 13">
            <a:hlinkClick r:id="" action="ppaction://hlinkshowjump?jump=nextslide"/>
            <a:extLst>
              <a:ext uri="{FF2B5EF4-FFF2-40B4-BE49-F238E27FC236}">
                <a16:creationId xmlns:a16="http://schemas.microsoft.com/office/drawing/2014/main" id="{BC5B330F-11D2-16C9-13B3-640E62E518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475832" y="4467027"/>
            <a:ext cx="587142" cy="587142"/>
          </a:xfrm>
          <a:prstGeom prst="rect">
            <a:avLst/>
          </a:prstGeom>
        </p:spPr>
      </p:pic>
      <p:pic>
        <p:nvPicPr>
          <p:cNvPr id="89" name="Picture 19">
            <a:hlinkClick r:id="" action="ppaction://hlinkshowjump?jump=previousslide"/>
            <a:extLst>
              <a:ext uri="{FF2B5EF4-FFF2-40B4-BE49-F238E27FC236}">
                <a16:creationId xmlns:a16="http://schemas.microsoft.com/office/drawing/2014/main" id="{0D7B9E92-91C1-E215-4C63-3F0F164A0A8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flipH="1">
            <a:off x="76980" y="4474954"/>
            <a:ext cx="579214" cy="579214"/>
          </a:xfrm>
          <a:prstGeom prst="rect">
            <a:avLst/>
          </a:prstGeom>
        </p:spPr>
      </p:pic>
      <p:pic>
        <p:nvPicPr>
          <p:cNvPr id="90" name="Picture 53">
            <a:hlinkClick r:id="rId9" action="ppaction://hlinksldjump"/>
            <a:extLst>
              <a:ext uri="{FF2B5EF4-FFF2-40B4-BE49-F238E27FC236}">
                <a16:creationId xmlns:a16="http://schemas.microsoft.com/office/drawing/2014/main" id="{9DA3F7ED-9DD8-94E0-DA2A-F7F28CC445D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8458200" y="103255"/>
            <a:ext cx="587142" cy="587142"/>
          </a:xfrm>
          <a:prstGeom prst="rect">
            <a:avLst/>
          </a:prstGeom>
        </p:spPr>
      </p:pic>
    </p:spTree>
    <p:custDataLst>
      <p:tags r:id="rId1"/>
    </p:custData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COURSE_TITLE" val="coronary-heart-disease.pptx (12)"/>
  <p:tag name="ISPRING_PLAYERS_CUSTOMIZATION_2" val="UEsDBBQAAgAIAA6GPlPDxJh2RwMAAOEJAAAUAAAAdW5pdmVyc2FsL3BsYXllci54bWytVltv0zAUfu6k/YfI74tbCmyrkiFAqngANKnc3io3OU1MEzvYzrLu13Pi3ENamESlVsnx+T6fy+fjem8e08R5AKW5FD5ZuHPigAhkyEXkk69f1lc35M3d5YWXJewIyuGhT3LBSwBLiBOCDhTPDILvmYl90jO4yEycTHGpuDn6ZDlH7nan5YJcXszQRWifxMZkK0qLonC5RoSItEzykkS7gUxppkCDMKBoFQZxGuzK/B2N31QKao4Z6B4yM8/fuCZpOR41H5AUS1eqiL6Yzxf0x6ePmyCGlF1xoQ0TARAHKzmzpdyx4PBJhnkCurTNvCrIDRhTBmFtM8+s+OJGOFoFPqkctilozSLQbiIiQlu/hrMhqDCNdctEuBXsgUeszG2ray/boo5Ex1KZIDc1+gDHnWQq3Lb2nr9HJyL29gnTcc2nB7lY/gOvk7F+2/J9MhabUb5LuI5xqQ/prNNJ0OGuXmprbGX7tZHtumQijoJfOVcQ2tdv7QmYL0i1YStzG6eriwAX8GnNAiPV8T3CULq1bNxWKW6lFNeCWg633X3TUZAm2z0wkytoSjXzHngI8jNTyvbrzqgcPDoy1lg6BHu0SrluUtcQLzZp8uofelP6jVrzU5/rjAX8j8Z8QKK2JlyE8Ljm6GMgxZoawGKXNtdkiVvu2cWk813aO0wDU3cSsCmYiGOYigDPfsgMo52dnoKCYhpdglyNsL2Fk+CYR3GCXzPJMF49SZMydZhk6C2cBCcyOExAW/NJ4E7JAjPUeZbhAPizeH+utx2h45aMdNmK0aMT49ALcm1kyp+s0gdz0qyspM+c3ssL59SnAb3NeAu5np9DjCbBIK5mLuzPEeBceOBQbAY8V7XVzXCIT8z68mk04EvTfTljmulcGrZZZRnPcTB5Vnk15zjPRj4h7FmemPf9hIaXh4WOEp6+N6a4vuNZlcWGP4FT8LD8a7BYYqmdGEq9++T1zbLHgFrEyTjY3ppO7biXoqmD61L7Vv3adjQ3VK2VSmanJOXVvagw1Tx4h3KMlMxFOBKAbVhNrxOcx28VMCeBPWa0eIHHQ2Y+eYkPdc63r267lK8Xtw3WxnVfbVzF8ozrqA64kx+tD1KbiFfPNXz8DVBLAwQUAAIACAD8A5BVyqMDbmwGAAAoGQAAHQAAAHVuaXZlcnNhbC9jb21tb25fbWVzc2FnZXMubG5nrVnbbuM2EH0vsP9AGAjQAtvsboFdFEXiBS0zthBZ1Ep0vGlRCIxF20Qk0dXFifvUr+mH9Us6pGTH3gskOQGSIJIxZ4bDM2eG9MXHxyRGG5HlUqWXvXfnb3tIpHMVyXR52Zuyq59/7aG84GnEY5WKy16qeuhj/9UPFzFPlyVfCvj/1Q8IXSQiz+Ex7+unp2cko8ueNwixZZEgsAcOCbFv49DBA+KEA2xdh4yGAzKy3V5/pFABPyuB7sRSpikEgdTCvMhjGYmLNzVqNyeUMToJPewSp9cfqKJQCRrw7DQ0F9/YI8xs6oaDKQC7Qa/v8o1c8gJSiO5KgE/z07ADwpjtjgARz+dgIO9kLIstCkRRQC5ORXXsIen1g9MzyKi3Sx9T6665mw5tCmnz/SprBhJWWEZSoZRnmUlcB0DPwbfEDwOLAKiGpiwMpp5HfUaGEKFmi0zKuNoQmaNUFSgv12uVFSJCMjWE4kcZTlSn3ATXthuCe7O++rXt2Ow2nFCda1ZmKQLnL+bEpf4EO0foi8ULwHs+CYjLIJ3emDLa63uZyEVaiAytV6pQXfA0zUI3pFehRacuqxmHzj5NSWB23p1OBsQ/0yV9xiiD9ew+Cs46OLoBP98g1A04O41QMwwJmGD/usqJ5RN4MQxnNhv3+lYmuKbNgyxWSAbrTIuS2PC4rPhVa2eTu53SYc+rdWMX94DP75usLTqB+rsNHToCsbRHEJZK1jzdIkct1Y+/fPjw+O79h586wQRAKOcYCBmk929bALnMp04lCqFLPsNu67/d7OiUObYLhK7/6WYN1L0BvsLfRrup7wPJa4bagVEMnQuHGMW4VSVa8Y3QzWcjxYPRBygCmdV9R38wV/AiLRsrbEgnGEgEdcV829IEhUJQWbZ9XclOWaxUBu5yFMmc38VALe1Ts0p/vq7qr+KW0lIFAhaphMv0vNn1zHUoHhqSTYDdeKTVYr8oQDqCN5Te6LJ5DS4e0ljxCC0yAYA0QHy9juW8FtGa917Mt41R+HgGTQzITp0A9Gu4e9PrkzRCw4zrxXZE8XFAfADIeC6yE2xDw3VjjnAcd0MY26OxA79MhzCWy1UMv0XXODwCTPBEo1LUcoyDYEb9oU6aVmOO1jzPH1QWHbH0cD+bgG3XolAIFjsA181yDwz8kDD7ZZmYF81gECU2/K7rCpYKBAyZEQNdUkmZF1A2yToWhTDRSr0UPq8GJbFQUF+xgNnJcB+8m2JrpLmDp641DgdsL6EOL9P5qqUdFOc36+OwGkqgySHnG2Oq0WDW/AzqAmJIu1jQa9DA6y4WtwSGRPjTZHMwrYLu7URpJ3pzrjUm3taDhGbTRqoyhzc6JSBNZkfy825uAgJ93WU2dr6jrRXqbhJbyo2AOLJIZI2OQO4tMtRF9Wlq/x5eYdsxnfpL6vGtmfp4tOHpXB8n5lzv6RY+i2RkPtO0N/7/KuXfiBe11J/VXcIdks9nXeM5aizfqQheFCJZF02udcLq8E+JQpf4d0Nos/TT/O+H8hfZmYMx/tn7c3Rc6LJHjUE8M1Ptd+ulI6knfwIDi26OMGPE7a3G2u3AprojNp87nuxs9+romGGnC9Xe2qU1gKvQqRjBGHJsIg9g1EmgC7W3NWePw/DNqaO9/YwMAptB15mJu1wWjZ5NPbfur6acT2+sBzPrUbNhNnPI0S0HQMYygfijFpjTCdlloGoRRyuZqTKOTPnH8t60CchtmYivp+FFphLzNub5jv5Vm/r4nCiqxfmVU6/DPLWv4Nb7c1DAp+9SQLAPY4yFXUvPPpau9rilEZSPToXDgt3oBHWU8GK+gna8UGUatQSqjmBDcoUBrF5zIHjWPIXVAF+EUb1F9dvfOoHoiQ5ElOzB/nBVIfI/O4PoZewxqsuLQjwWzUDTgWFRENKrK5jkFosmC4YHxyGbhzZW9VF5Z9fy5MxsYP+LHEl51RQTlcCr82a/TF/YGbJgxrA1nkD9BabcVJnB0NkFYUc3i059ONLVlWsBEAwQTBaxQOSR63rrgqovfkCZzSGt15/w7B5knSkVd4rNbKAup6Lbmp7uQMoilmmnyJ/XVPWCme2FeDg0F0KQSTjv31czRAQHznl9MxSrZWswa4xd6Bpf4IlIFl0BfUL2Fz76UsNcIDiK628m/vvn3yb76pKw1mSQver5SfQ2X/ft/VNuvtO4eHPwFcf/UEsDBBQAAgAIAPwDkFU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AOQVVmeMImVAwAA3hAAACcAAAB1bml2ZXJzYWwvZmxhc2hfcHVibGlzaGluZ19zZXR0aW5ncy54bWztWM1yGkcQvvMUU5vy0axky7GjWlA5sFQoS0BpN7Z1Ug07Azul+dnMDxif/DR+sDxJenYAQyTbK9skqkoOFGxP99ffdPd075CcvRMcLag2TMlOdNw+ihCVhSJMzjvR7/ng8YsIGYslwVxJ2omkitBZt5VUbsqZKTNqLagaBDDSnFa2E5XWVqdxvFwu28xU2q8q7izgm3ahRFxpaqi0VMcVxyv4squKmmiN0AAAPkLJtVm31UIoCUgXijhOESPAXDK/KcwHHJsyioPaFBc3c62cJD3FlUZ6Pu1EP/XS/nH/6UYnQPWZoNLHxHRB6MX2FBPCPAvMM/aeopKyeQl0n5xEaMmILeufsddP4tsoNXbYOvYoPQUxkHYNL6jFBFscHoM/S99ZsxEEEVlJLFiRwwry++9E/fz6t6tJenk+HL26zsfj83w4CSRqm3gfJ4n3HSVASDld0K2fBFuLixJ4g80Mc0OTeFe0UWM+g7iwbAExoX+jOXOcZ66qlLZdqx2taewKt/Q+A5PMlNzbu39GU8UhtTUpqFIxpWSEBd1JdnbD5AA0jyM0gzjxVScaV1SiDEsoMGYxZ8UWwLipsczWhTVYa7/UDHMEeHACKLrIok8Uws6KEmtDd6ltVoxPa9F9oxwnaKUc4uyGIqsQhNgJ+FVStJt/NNNK1FKoUIsMZ+BxweiSkrM6XmvAzzm6AhfCgSUch4pTGzz84dh7NKUzpQGX4gUcHpAzE/Db9wKusDGfQPGG46PsfNhPr4ejfvr2kd8gJgssi3uCQ01RUdmD4OMVkspu7CAcBXaG1kkhjNRrTfbW/vY0bMsa8vyDsrGHb5hwHP9I+G1AdqAPmPLDeLlP4r/KoLHbEi/qg+4Pbw0NR5xBSgImLBTQkphct8EGgAWWSEm+QriAzmx821gw5QxIQoMI0ObbGQZ7KNP6aQ7tEzxqQnUjyKPjJ09Pnv38/MUvp+34zw8fH3/RaD2zJhx7d2Fo9b44tW7ZDpQWvnrIjv1wlKeXL3v58PUwv7rO07f5PkDN6Xa7TmI/Su6eLH5UPdjBMrlMXzdJzggi0agu0qwR3LiJ1vhVE63LMAknO1OwEQXobPNwUqG3cSYYVMLB6vQfqrXvfosJxXqYWnvIgfveQ/pfjdvDfm0+UOSy9GL46/i8//+Z/bciGJ6218+9+2YS33kh9iuCSSYgrP49ZXuL7j47OYIb7J1LrRag7f8n0W39BVBLAwQUAAIACAD8A5BVtwFFYH8DAADhDAAAIQAAAHVuaXZlcnNhbC9mbGFzaF9za2luX3NldHRpbmdzLnhtbJVXXU/bMBR951dU3Tsdha1DCpVKWyS0DtBgvDvNbWvh2JHtlHW/ftcfaew2oYEICd97jn0/jq9Fot4o721BKir4TX/YH5/1esmylBK4foG8YERDLyUK7rOb/t2fxaI/cBDBhHwGrSlfK2OpbD2KwLTUWvDzpeAa9znnQuaE9cdf7uxPMrDIUyyBYXXlrMgS6mO+DX/czjpR/BlXt6PZ9LqNsBR5QfhuIdbiPCXLt7UUJc9MaJfma6NtdgVIRvnbyYgYVfpeQx7FNL+YD+fDbpRCglJgQrqeTYaT7ydZjKTA9tmPrn5cTTpy6qM+bswBbUsV1ZY2Go4uR1dttIKsIS7ydD67mF224znuHnflw7gcQcNffTJzFP8O5Kc2F0VZfEYjhRRrU9ADzsh8JzlMkAyvHxJm1+Y7STAJmYNOClIxmmEbhMycFL+arw3cVkv/ZzgkEnO3pWBPpgkH08MoJGUwXhGmIBlUS+dUG/H+WGq8TXtAaKpBT5jiEykVjLUsPaq21bjf8E55FoC8oUa8ClbmMHUBB8DYXuOn01s7WML49rYgQAlbbwwirI018gHreoQMjDXy2bTrkbPdEfzQ4ziVIG6J72ZQfseNqo9e4ASXVb2qVeU1Jy3MNVfB0d5QYXKRwdjq6oXmYLqWDKzNhTQ4iinhZEvXROPD9Mvg0p1NRiWDA4eXWrOwEk01gya9LUUpFQaD7tdYeg0eR3Evh5roBax0hY6NdVPMcxFqwa47SN3vty+cW/c0viY3/ZzIN5AvQjDV73ke3kAsunuXjxlmXuNrCvKer0RHDhcawv1tnG1g4e5gVzjRmiw3OYbUlsG+pK6zzQ1M/LFNneVlnoKcoyAoVIqMbQ63oesNw1/9SuEdspjQ4nRMvcHtOKF7wQcGrwAgcrmproNbOE9eMk0ZbKEaKoHBJtyWWaJQ/k35GnXFmgwsnQTpZ1AtlBAXOxoIrxiXiKdZ6OigeU1SZTOLRko13eudo3lfjUkj1nBC2rVXUrQx+psqiL2KyklKLZ41kdpvWq997mQLE05zO4HQERzf4HEcJkThy2KdVRmO7HUI5tXab6YqQoOnjWLm7HjYRLGewyH7gtdzvJIA4YC1xrPgCfgJu1QQmT3sIdGb0OB2bMwRX007r3HS54VOBoHJNSfsSU45Nf+bTEulRU7/2b3m0Sv0IeQM90Pf+D9QSwMEFAACAAgA/AOQVRi8N4iNAwAAaBAAACYAAAB1bml2ZXJzYWwvaHRtbF9wdWJsaXNoaW5nX3NldHRpbmdzLnhtbO1YW5PSSBR+51d0xfJR4qi76lRgyoVMSTkD1CRe5mmqSTeky75k+wLik7/GH+Yv8XQaEBwcMyrubtU+UKRP9/nO7etzCMnJO8HRnGrDlOxER+37EaKyUITJWSd6mZ/eexIhY7EkmCtJO5FUETrptpLKTTgzZUathaMGAYw0x5XtRKW11XEcLxaLNjOV9ruKOwv4pl0oEVeaGiot1XHF8RK+7LKiJlohNACAj1BypdZttRBKAtK5Io5TxAh4LpkPCvPnVvAoDqcmuHg708pJ0lNcaaRnk050p5f2j/oP12cCUp8JKn1KTBeEXmyPMSHMO4F5xt5TVFI2K8HbB48itGDElvVj7M8n8XWUGjtEjj1KT0EKpF3BC2oxwRaHZbBn6Ttr1oIgIkuJBSty2EE+/E7Uz6+eX47Ti7PB8MVVPhqd5YNxcKLWiXdxknjXUAIOKacLurGTYGtxUYLfoDPF3NAk3hatjzFfQFxYNoec0K/cnDrOM1dVStuu1Y7WbmwLN+59AyaZKrkTu1+jieJQ2dopIKmYUDLEAnIwPpURmkJi+LITjSoqUYYlEIpZzFmx0TBuYiyzNZFOV6efaYY5ArIA4yk6z6IvNkMoRYm1odu+rHeMr2PRfa0cJ2ipHOLsLUVWIcipE/BUUrRdcDTVStRSjo1FhjOwOGd0QclJnaAV4LcMXYIJ4UAT6F9xaoOFvx17jyZ0qjTgUjyHywJyZgJ++1bAFTbmCyhe+3g3Oxv006vBsJ++uesDxGSOZXFLcCARFZU9CD5eIqnsWg/SUWBnaF0Uwki91yS29o+XYcNjqPMvqsYOvmHCcfwr4TcJ2YI+YMkPY+U2hf+uB43NlnheX3R/eWtouOIMShIwYaOAbsXkqu81ACywREryJcIFtGLj28acKWdAEhpEgDY/7mHQB5rWqxnMRrCoCdWNIO8fPXj46I8/Hz95etyOP334eO9GpdWQGnPszYUp1btxTF3TPVVaePaQLf3BME8vnvXywatBfnmVp2/yXYDap+vtOon97Ng/Svxs+nqSTP65UTK+SF81KccQYm/EhDRrBDdqcmr0osmpizD7xltzr5EL0Mtm4W5CN+NMMKj9wZj5m9i194cKu5FegZCHYde/OVV7L+L/qWrMKrOva6GMCuaVflP7OlDWsvR88NforH/Q9LFm+fsPku5n0xdWm/fHnRfGJN77RtsC+e6/A93WZ1BLAwQUAAIACAD8A5BVAfBdgrwBAACNBgAAHwAAAHVuaXZlcnNhbC9odG1sX3NraW5fc2V0dGluZ3MuanONlFFPwjAQx9/9FGS+GqIDnfiGDBMSHkz0zfjQbcdY6HpNWxA0fnfXgdBuN2V9oX9++1/vuruvi171BGnQe+h91b/r/bO/rzWwmlFruPJ13qGXVg80LzJ4LUrghYCggWx+Xz3K3yeCMg5EbZrsXqytdvwCtP8sGNcuLgkLRWia0DaU4QcBbinw00vtkNY+JafOydoYFP0UhQFh+gJVyWomuHyqHzfDBowbUP+gC5aCZ3ob3j/GneTJcfgYxZORy6VYSiZ2c8yxn7B0lStci+wQf2CXSy93ElR146uusLzQZmagbAae3kzDadhNSgVawyHuKB6H4zsS5iwB7iYUDe+H4z9Qz7hd0Aa9KXRhfukojAbR0KUly6FVpck0vokHPiYqr1Y1W8H3nIGt6UpGcrYDdY4VyrU84wKlwtxWpI1GdpEoR5YVIt9z8cgukrOHtbZd30Y9MvoJquz4VVzb5TKtYnhtVvpdup8NTtstiS4uu6bNGaPCkM2uG1Hn1JzglEjFRUKT1MunueWdxjRHj92/VXkztQL1isircWpvCXQ1XUDNxAKtwIxh6bKstCqfd3dykEdPz06yec6L7x9QSwMEFAACAAgA/AOQVZQTsyJpAAAAbgAAABwAAAB1bml2ZXJzYWwvbG9jYWxfc2V0dGluZ3MueG1sDcwxDoMwDEDRnVNY3int1oHAxlaW0gNYxEWRHBuRgOD2ZPvD02/7MwocvKVg6vD1eCKwzuaDLg5/01C/EVIm9SSm7FANoe+qVmwm+XLOBSZYhS7eJo4lMo8Uixx2EajhU17/wB6brroBUEsDBBQAAgAIAP0DkFVa9GU5DgEAADYRAAAXAAAAdW5pdmVyc2FsL3VuaXZlcnNhbC5wbmfrDPBz5+WS4mJgYOD19HAJYmBg3sPAwHSZgw0oYjqNjwdIMRYHuTsxrDsn8xLIYUl39HVkYNjYz/0nkRXI5yzwiCxmYBAqAWHGe2nyFQwMAqc9XRxDKuLeXnfkbTBgOODwZ/WcxkwJeZYN5znOxgYJ7hUDGSQZByQn8egDSc82cQaGBpXD3AwMDpMeAo1VOPmBiYFhQkoFIwODhxHQRQwqGMqXrH0om+wxScVz0hfP3dvagUIMfsbYlZJo8qjyUeWjykeVjyofVT6qfFT5qPJR5aPKR5WPKh9VPqp8ECuXlYzzBA0I+Jk/rzn3Ze9akLKG/QZk29x0bRej8rfS+oALDPMZQBpd/VzWOSU0AQBQSwMEFAACAAgA/QOQVauFkg9KAAAAagAAABsAAAB1bml2ZXJzYWwvdW5pdmVyc2FsLnBuZy54bWyzsa/IzVEoSy0qzszPs1Uy1DNQsrfj5bIpKEoty0wtV6gAigEFIUBJoRLINUJwyzNTSjJslSyNkcQyUjPTM0pslcwsLeGC+kAjAVBLAQIAABQAAgAIAA6GPlPDxJh2RwMAAOEJAAAUAAAAAAAAAAEAAAAAAAAAAAB1bml2ZXJzYWwvcGxheWVyLnhtbFBLAQIAABQAAgAIAPwDkFXKowNubAYAACgZAAAdAAAAAAAAAAEAAAAAAHkDAAB1bml2ZXJzYWwvY29tbW9uX21lc3NhZ2VzLmxuZ1BLAQIAABQAAgAIAPwDkFUVHmAbowAAAH8BAAAuAAAAAAAAAAEAAAAAACAKAAB1bml2ZXJzYWwvcGxheWJhY2tfYW5kX25hdmlnYXRpb25fc2V0dGluZ3MueG1sUEsBAgAAFAACAAgA/AOQVVmeMImVAwAA3hAAACcAAAAAAAAAAQAAAAAADwsAAHVuaXZlcnNhbC9mbGFzaF9wdWJsaXNoaW5nX3NldHRpbmdzLnhtbFBLAQIAABQAAgAIAPwDkFW3AUVgfwMAAOEMAAAhAAAAAAAAAAEAAAAAAOkOAAB1bml2ZXJzYWwvZmxhc2hfc2tpbl9zZXR0aW5ncy54bWxQSwECAAAUAAIACAD8A5BVGLw3iI0DAABoEAAAJgAAAAAAAAABAAAAAACnEgAAdW5pdmVyc2FsL2h0bWxfcHVibGlzaGluZ19zZXR0aW5ncy54bWxQSwECAAAUAAIACAD8A5BVAfBdgrwBAACNBgAAHwAAAAAAAAABAAAAAAB4FgAAdW5pdmVyc2FsL2h0bWxfc2tpbl9zZXR0aW5ncy5qc1BLAQIAABQAAgAIAPwDkFWUE7MiaQAAAG4AAAAcAAAAAAAAAAEAAAAAAHEYAAB1bml2ZXJzYWwvbG9jYWxfc2V0dGluZ3MueG1sUEsBAgAAFAACAAgA/QOQVVr0ZTkOAQAANhEAABcAAAAAAAAAAAAAAAAAFBkAAHVuaXZlcnNhbC91bml2ZXJzYWwucG5nUEsBAgAAFAACAAgA/QOQVauFkg9KAAAAagAAABsAAAAAAAAAAQAAAAAAVxoAAHVuaXZlcnNhbC91bml2ZXJzYWwucG5nLnhtbFBLBQYAAAAACgAKAAYDAADaGgAAAAA="/>
  <p:tag name="ISPRING_CURRENT_PLAYER_ID" val="universal"/>
  <p:tag name="ISPRING_LMS_API_VERSION" val="SCORM 2004 (2nd edition)"/>
  <p:tag name="ISPRING_ULTRA_SCORM_COURSE_ID" val="F6985C0E-E222-4D7D-B570-15961C35CE9C"/>
  <p:tag name="ISPRING_CMI5_LAUNCH_METHOD" val="any window"/>
  <p:tag name="ISPRINGCLOUDFOLDERID" val="1"/>
  <p:tag name="ISPRINGONLINEFOLDERID" val="1"/>
  <p:tag name="ISPRING_OUTPUT_FOLDER" val="[[&quot;\f\uFFFD\u0019\uFFFD{CD88EE07-9054-455F-84CE-2318F33A2E2A}&quot;,&quot;C:\\Users\\asus\\Pictures&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1&quot;},&quot;wordSettings&quot;:{&quot;printCopies&quot;:1},&quot;studioSettings&quot;:{&quot;onlineDestinationFolderId&quot;:&quot;1&quot;}}"/>
  <p:tag name="ISPRING_SCORM_RATE_SLIDES" val="0"/>
  <p:tag name="ISPRING_SCORM_PASSING_SCORE" val="0.000000"/>
  <p:tag name="ISPRING_UUID" val="{9C6E4FB4-7147-435A-BE93-85F3DCBBE9DB}"/>
  <p:tag name="ISPRING_RESOURCE_FOLDER" val="C:\Users\asus\Downloads\coronary-heart-disease.pptx (12)\"/>
  <p:tag name="ISPRING_PRESENTATION_PATH" val="C:\Users\asus\Downloads\coronary-heart-disease.pptx (12).pptx"/>
  <p:tag name="ISPRING_PROJECT_VERSION" val="9.3"/>
  <p:tag name="ISPRING_PROJECT_FOLDER_UPDATED" val="1"/>
  <p:tag name="ISPRING_SCREEN_RECS_UPDATED" val="C:\Users\asus\Downloads\coronary-heart-disease.pptx (12)\"/>
  <p:tag name="ISPRING_ULTRA_SCORM_COURCE_TITLE" val="pernapasan manusia"/>
  <p:tag name="ISPRING_SCORM_ENDPOINT" val="&lt;endpoint&gt;&lt;enable&gt;0&lt;/enable&gt;&lt;lrs&gt;http://&lt;/lrs&gt;&lt;auth&gt;0&lt;/auth&gt;&lt;login&gt;&lt;/login&gt;&lt;password&gt;&lt;/password&gt;&lt;key&gt;&lt;/key&gt;&lt;name&gt;&lt;/name&gt;&lt;email&gt;&lt;/email&gt;&lt;/endpoint&gt;&#10;"/>
  <p:tag name="ISPRING_PRESENTATION_TITLE" val="pernapasan manusia"/>
  <p:tag name="ISPRING_FIRST_PUBLISH" val="1"/>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GENSWF_SLIDE_UID" val="{C776644F-D4D1-491D-8B36-8DBA0C66ACDE}:264"/>
  <p:tag name="ISPRING_SLIDE_INDENT_LEVEL" val="0"/>
  <p:tag name="ISPRING_CUSTOM_TIMING_USED" val="0"/>
  <p:tag name="ISPRING_PLAYER_PLAYLIST_ID" val="49ec21d2f61fde9c80521906e1db4fe84ccffbd5"/>
</p:tagLst>
</file>

<file path=ppt/tags/tag11.xml><?xml version="1.0" encoding="utf-8"?>
<p:tagLst xmlns:a="http://schemas.openxmlformats.org/drawingml/2006/main" xmlns:r="http://schemas.openxmlformats.org/officeDocument/2006/relationships" xmlns:p="http://schemas.openxmlformats.org/presentationml/2006/main">
  <p:tag name="GENSWF_SLIDE_UID" val="{1C8D4E82-CCC6-4859-A9E0-DF2C0ED79A68}:265"/>
  <p:tag name="ISPRING_SLIDE_INDENT_LEVEL" val="0"/>
  <p:tag name="ISPRING_CUSTOM_TIMING_USED" val="0"/>
  <p:tag name="ISPRING_PLAYER_PLAYLIST_ID" val="49ec21d2f61fde9c80521906e1db4fe84ccffbd5"/>
</p:tagLst>
</file>

<file path=ppt/tags/tag12.xml><?xml version="1.0" encoding="utf-8"?>
<p:tagLst xmlns:a="http://schemas.openxmlformats.org/drawingml/2006/main" xmlns:r="http://schemas.openxmlformats.org/officeDocument/2006/relationships" xmlns:p="http://schemas.openxmlformats.org/presentationml/2006/main">
  <p:tag name="GENSWF_SLIDE_UID" val="{E559A47F-B58F-49D4-9F44-00E96A9F5178}:266"/>
  <p:tag name="ISPRING_SLIDE_INDENT_LEVEL" val="0"/>
  <p:tag name="ISPRING_CUSTOM_TIMING_USED" val="0"/>
  <p:tag name="ISPRING_PLAYER_PLAYLIST_ID" val="49ec21d2f61fde9c80521906e1db4fe84ccffbd5"/>
</p:tagLst>
</file>

<file path=ppt/tags/tag13.xml><?xml version="1.0" encoding="utf-8"?>
<p:tagLst xmlns:a="http://schemas.openxmlformats.org/drawingml/2006/main" xmlns:r="http://schemas.openxmlformats.org/officeDocument/2006/relationships" xmlns:p="http://schemas.openxmlformats.org/presentationml/2006/main">
  <p:tag name="GENSWF_SLIDE_UID" val="{B6C01D0D-47B3-49EE-8D1E-88472C01131E}:267"/>
  <p:tag name="ISPRING_SLIDE_INDENT_LEVEL" val="0"/>
  <p:tag name="ISPRING_CUSTOM_TIMING_USED" val="0"/>
  <p:tag name="ISPRING_PLAYER_PLAYLIST_ID" val="49ec21d2f61fde9c80521906e1db4fe84ccffbd5"/>
</p:tagLst>
</file>

<file path=ppt/tags/tag14.xml><?xml version="1.0" encoding="utf-8"?>
<p:tagLst xmlns:a="http://schemas.openxmlformats.org/drawingml/2006/main" xmlns:r="http://schemas.openxmlformats.org/officeDocument/2006/relationships" xmlns:p="http://schemas.openxmlformats.org/presentationml/2006/main">
  <p:tag name="GENSWF_SLIDE_UID" val="{0D5E701F-D58F-4B0C-BBAA-7741D9672011}:268"/>
  <p:tag name="ISPRING_SLIDE_INDENT_LEVEL" val="0"/>
  <p:tag name="ISPRING_CUSTOM_TIMING_USED" val="0"/>
  <p:tag name="ISPRING_PLAYER_PLAYLIST_ID" val="49ec21d2f61fde9c80521906e1db4fe84ccffbd5"/>
</p:tagLst>
</file>

<file path=ppt/tags/tag15.xml><?xml version="1.0" encoding="utf-8"?>
<p:tagLst xmlns:a="http://schemas.openxmlformats.org/drawingml/2006/main" xmlns:r="http://schemas.openxmlformats.org/officeDocument/2006/relationships" xmlns:p="http://schemas.openxmlformats.org/presentationml/2006/main">
  <p:tag name="GENSWF_SLIDE_UID" val="{AFE09C47-A87F-47D2-AA9F-5451798AFD2A}:269"/>
  <p:tag name="ISPRING_SLIDE_INDENT_LEVEL" val="0"/>
  <p:tag name="ISPRING_CUSTOM_TIMING_USED" val="0"/>
  <p:tag name="ISPRING_PLAYER_PLAYLIST_ID" val="49ec21d2f61fde9c80521906e1db4fe84ccffbd5"/>
</p:tagLst>
</file>

<file path=ppt/tags/tag16.xml><?xml version="1.0" encoding="utf-8"?>
<p:tagLst xmlns:a="http://schemas.openxmlformats.org/drawingml/2006/main" xmlns:r="http://schemas.openxmlformats.org/officeDocument/2006/relationships" xmlns:p="http://schemas.openxmlformats.org/presentationml/2006/main">
  <p:tag name="GENSWF_SLIDE_UID" val="{E21ED00F-01F7-4F31-8025-AD45A75C5A63}:270"/>
  <p:tag name="ISPRING_SLIDE_INDENT_LEVEL" val="0"/>
  <p:tag name="ISPRING_CUSTOM_TIMING_USED" val="0"/>
  <p:tag name="ISPRING_PLAYER_PLAYLIST_ID" val="49ec21d2f61fde9c80521906e1db4fe84ccffbd5"/>
</p:tagLst>
</file>

<file path=ppt/tags/tag17.xml><?xml version="1.0" encoding="utf-8"?>
<p:tagLst xmlns:a="http://schemas.openxmlformats.org/drawingml/2006/main" xmlns:r="http://schemas.openxmlformats.org/officeDocument/2006/relationships" xmlns:p="http://schemas.openxmlformats.org/presentationml/2006/main">
  <p:tag name="GENSWF_SLIDE_UID" val="{BE20560E-33CA-40FB-A287-512224589E8B}:271"/>
  <p:tag name="ISPRING_SLIDE_INDENT_LEVEL" val="0"/>
  <p:tag name="ISPRING_CUSTOM_TIMING_USED" val="0"/>
  <p:tag name="ISPRING_PLAYER_PLAYLIST_ID" val="49ec21d2f61fde9c80521906e1db4fe84ccffbd5"/>
</p:tagLst>
</file>

<file path=ppt/tags/tag18.xml><?xml version="1.0" encoding="utf-8"?>
<p:tagLst xmlns:a="http://schemas.openxmlformats.org/drawingml/2006/main" xmlns:r="http://schemas.openxmlformats.org/officeDocument/2006/relationships" xmlns:p="http://schemas.openxmlformats.org/presentationml/2006/main">
  <p:tag name="GENSWF_SLIDE_UID" val="{775DA976-F86C-4D4F-B35C-7C682E89648B}:275"/>
  <p:tag name="ISPRING_SLIDE_INDENT_LEVEL" val="0"/>
  <p:tag name="ISPRING_CUSTOM_TIMING_USED" val="0"/>
  <p:tag name="ISPRING_PLAYER_PLAYLIST_ID" val="49ec21d2f61fde9c80521906e1db4fe84ccffbd5"/>
</p:tagLst>
</file>

<file path=ppt/tags/tag19.xml><?xml version="1.0" encoding="utf-8"?>
<p:tagLst xmlns:a="http://schemas.openxmlformats.org/drawingml/2006/main" xmlns:r="http://schemas.openxmlformats.org/officeDocument/2006/relationships" xmlns:p="http://schemas.openxmlformats.org/presentationml/2006/main">
  <p:tag name="GENSWF_SLIDE_UID" val="{C1CA821B-5F58-4726-B135-57340137B346}:274"/>
  <p:tag name="ISPRING_SLIDE_INDENT_LEVEL" val="0"/>
  <p:tag name="ISPRING_CUSTOM_TIMING_USED" val="0"/>
  <p:tag name="ISPRING_PLAYER_PLAYLIST_ID" val="49ec21d2f61fde9c80521906e1db4fe84ccffbd5"/>
</p:tagLst>
</file>

<file path=ppt/tags/tag2.xml><?xml version="1.0" encoding="utf-8"?>
<p:tagLst xmlns:a="http://schemas.openxmlformats.org/drawingml/2006/main" xmlns:r="http://schemas.openxmlformats.org/officeDocument/2006/relationships" xmlns:p="http://schemas.openxmlformats.org/presentationml/2006/main">
  <p:tag name="GENSWF_SLIDE_UID" val="{ADE3C0B3-736B-456C-8393-8DDC98B048F0}:256"/>
  <p:tag name="ISPRING_SLIDE_INDENT_LEVEL" val="0"/>
  <p:tag name="ISPRING_CUSTOM_TIMING_USED" val="0"/>
  <p:tag name="ISPRING_PLAYER_PLAYLIST_ID" val="49ec21d2f61fde9c80521906e1db4fe84ccffbd5"/>
</p:tagLst>
</file>

<file path=ppt/tags/tag20.xml><?xml version="1.0" encoding="utf-8"?>
<p:tagLst xmlns:a="http://schemas.openxmlformats.org/drawingml/2006/main" xmlns:r="http://schemas.openxmlformats.org/officeDocument/2006/relationships" xmlns:p="http://schemas.openxmlformats.org/presentationml/2006/main">
  <p:tag name="GENSWF_SLIDE_UID" val="{A194A77B-BDE5-4928-8C09-62BD80A6D6AD}:272"/>
  <p:tag name="ISPRING_SLIDE_INDENT_LEVEL" val="0"/>
  <p:tag name="ISPRING_CUSTOM_TIMING_USED" val="0"/>
  <p:tag name="ISPRING_PLAYER_PLAYLIST_ID" val="49ec21d2f61fde9c80521906e1db4fe84ccffbd5"/>
</p:tagLst>
</file>

<file path=ppt/tags/tag21.xml><?xml version="1.0" encoding="utf-8"?>
<p:tagLst xmlns:a="http://schemas.openxmlformats.org/drawingml/2006/main" xmlns:r="http://schemas.openxmlformats.org/officeDocument/2006/relationships" xmlns:p="http://schemas.openxmlformats.org/presentationml/2006/main">
  <p:tag name="GENSWF_SLIDE_UID" val="{39F471AA-F9ED-4330-BA68-D507ADD8E0C1}:273"/>
  <p:tag name="ISPRING_SLIDE_INDENT_LEVEL" val="0"/>
  <p:tag name="ISPRING_CUSTOM_TIMING_USED" val="0"/>
  <p:tag name="ISPRING_PLAYER_PLAYLIST_ID" val="49ec21d2f61fde9c80521906e1db4fe84ccffbd5"/>
</p:tagLst>
</file>

<file path=ppt/tags/tag3.xml><?xml version="1.0" encoding="utf-8"?>
<p:tagLst xmlns:a="http://schemas.openxmlformats.org/drawingml/2006/main" xmlns:r="http://schemas.openxmlformats.org/officeDocument/2006/relationships" xmlns:p="http://schemas.openxmlformats.org/presentationml/2006/main">
  <p:tag name="GENSWF_SLIDE_UID" val="{806EDFD6-1999-4B37-A6E4-0BC41E7305B9}:257"/>
  <p:tag name="ISPRING_SLIDE_INDENT_LEVEL" val="0"/>
  <p:tag name="ISPRING_CUSTOM_TIMING_USED" val="0"/>
  <p:tag name="ISPRING_PLAYER_PLAYLIST_ID" val="49ec21d2f61fde9c80521906e1db4fe84ccffbd5"/>
</p:tagLst>
</file>

<file path=ppt/tags/tag4.xml><?xml version="1.0" encoding="utf-8"?>
<p:tagLst xmlns:a="http://schemas.openxmlformats.org/drawingml/2006/main" xmlns:r="http://schemas.openxmlformats.org/officeDocument/2006/relationships" xmlns:p="http://schemas.openxmlformats.org/presentationml/2006/main">
  <p:tag name="GENSWF_SLIDE_UID" val="{802AD50F-9E72-4C2D-9D71-D138F01C4C6F}:258"/>
  <p:tag name="ISPRING_SLIDE_INDENT_LEVEL" val="0"/>
  <p:tag name="ISPRING_CUSTOM_TIMING_USED" val="0"/>
  <p:tag name="ISPRING_PLAYER_PLAYLIST_ID" val="49ec21d2f61fde9c80521906e1db4fe84ccffbd5"/>
</p:tagLst>
</file>

<file path=ppt/tags/tag5.xml><?xml version="1.0" encoding="utf-8"?>
<p:tagLst xmlns:a="http://schemas.openxmlformats.org/drawingml/2006/main" xmlns:r="http://schemas.openxmlformats.org/officeDocument/2006/relationships" xmlns:p="http://schemas.openxmlformats.org/presentationml/2006/main">
  <p:tag name="GENSWF_SLIDE_UID" val="{B66FDFAA-8D59-42BC-A429-F635197E91DD}:259"/>
  <p:tag name="ISPRING_SLIDE_INDENT_LEVEL" val="0"/>
  <p:tag name="ISPRING_CUSTOM_TIMING_USED" val="0"/>
  <p:tag name="ISPRING_PLAYER_PLAYLIST_ID" val="49ec21d2f61fde9c80521906e1db4fe84ccffbd5"/>
</p:tagLst>
</file>

<file path=ppt/tags/tag6.xml><?xml version="1.0" encoding="utf-8"?>
<p:tagLst xmlns:a="http://schemas.openxmlformats.org/drawingml/2006/main" xmlns:r="http://schemas.openxmlformats.org/officeDocument/2006/relationships" xmlns:p="http://schemas.openxmlformats.org/presentationml/2006/main">
  <p:tag name="GENSWF_SLIDE_UID" val="{C5B88827-72BD-4BDD-8C34-8308B4DF5775}:260"/>
  <p:tag name="ISPRING_SLIDE_INDENT_LEVEL" val="0"/>
  <p:tag name="ISPRING_CUSTOM_TIMING_USED" val="0"/>
  <p:tag name="ISPRING_PLAYER_PLAYLIST_ID" val="49ec21d2f61fde9c80521906e1db4fe84ccffbd5"/>
</p:tagLst>
</file>

<file path=ppt/tags/tag7.xml><?xml version="1.0" encoding="utf-8"?>
<p:tagLst xmlns:a="http://schemas.openxmlformats.org/drawingml/2006/main" xmlns:r="http://schemas.openxmlformats.org/officeDocument/2006/relationships" xmlns:p="http://schemas.openxmlformats.org/presentationml/2006/main">
  <p:tag name="GENSWF_SLIDE_UID" val="{2DE567DE-B6A1-4834-8AB0-415AD4F36B12}:261"/>
  <p:tag name="ISPRING_SLIDE_INDENT_LEVEL" val="0"/>
  <p:tag name="ISPRING_CUSTOM_TIMING_USED" val="0"/>
  <p:tag name="ISPRING_PLAYER_PLAYLIST_ID" val="49ec21d2f61fde9c80521906e1db4fe84ccffbd5"/>
</p:tagLst>
</file>

<file path=ppt/tags/tag8.xml><?xml version="1.0" encoding="utf-8"?>
<p:tagLst xmlns:a="http://schemas.openxmlformats.org/drawingml/2006/main" xmlns:r="http://schemas.openxmlformats.org/officeDocument/2006/relationships" xmlns:p="http://schemas.openxmlformats.org/presentationml/2006/main">
  <p:tag name="GENSWF_SLIDE_UID" val="{3DFA7FA9-AD7D-4A2D-A7CE-757D1CE9E2C0}:262"/>
  <p:tag name="ISPRING_SLIDE_INDENT_LEVEL" val="0"/>
  <p:tag name="ISPRING_CUSTOM_TIMING_USED" val="0"/>
  <p:tag name="ISPRING_PLAYER_PLAYLIST_ID" val="49ec21d2f61fde9c80521906e1db4fe84ccffbd5"/>
</p:tagLst>
</file>

<file path=ppt/tags/tag9.xml><?xml version="1.0" encoding="utf-8"?>
<p:tagLst xmlns:a="http://schemas.openxmlformats.org/drawingml/2006/main" xmlns:r="http://schemas.openxmlformats.org/officeDocument/2006/relationships" xmlns:p="http://schemas.openxmlformats.org/presentationml/2006/main">
  <p:tag name="GENSWF_SLIDE_UID" val="{D93954F1-F77C-422F-9497-E2B644C1A730}:263"/>
  <p:tag name="ISPRING_SLIDE_INDENT_LEVEL" val="0"/>
  <p:tag name="ISPRING_CUSTOM_TIMING_USED" val="0"/>
  <p:tag name="ISPRING_PLAYER_PLAYLIST_ID" val="49ec21d2f61fde9c80521906e1db4fe84ccffbd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TotalTime>
  <Words>836</Words>
  <Application>Microsoft Office PowerPoint</Application>
  <PresentationFormat>On-screen Show (16:9)</PresentationFormat>
  <Paragraphs>95</Paragraphs>
  <Slides>20</Slides>
  <Notes>20</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Open Sans Bold</vt:lpstr>
      <vt:lpstr>Calibri</vt:lpstr>
      <vt:lpstr>Open Sans</vt:lpstr>
      <vt:lpstr>Barlow Condensed Bold Bold Italics</vt:lpstr>
      <vt:lpstr>Chewy</vt:lpstr>
      <vt:lpstr>Open Sans Light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pernapasan manusia</dc:title>
  <dc:creator>asus</dc:creator>
  <cp:lastModifiedBy>Ahmad Zhofari</cp:lastModifiedBy>
  <cp:revision>10</cp:revision>
  <dcterms:created xsi:type="dcterms:W3CDTF">2006-08-16T00:00:00Z</dcterms:created>
  <dcterms:modified xsi:type="dcterms:W3CDTF">2022-12-16T09:39:33Z</dcterms:modified>
  <dc:identifier>DAFUvui46eM</dc:identifier>
</cp:coreProperties>
</file>